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1216" r:id="rId2"/>
    <p:sldId id="1307" r:id="rId3"/>
    <p:sldId id="319" r:id="rId4"/>
    <p:sldId id="1309" r:id="rId5"/>
    <p:sldId id="1097" r:id="rId6"/>
    <p:sldId id="1446" r:id="rId7"/>
    <p:sldId id="1447" r:id="rId8"/>
    <p:sldId id="354" r:id="rId9"/>
    <p:sldId id="1454" r:id="rId10"/>
    <p:sldId id="1451" r:id="rId11"/>
    <p:sldId id="1453" r:id="rId12"/>
    <p:sldId id="1455" r:id="rId13"/>
    <p:sldId id="1456" r:id="rId14"/>
    <p:sldId id="1457" r:id="rId15"/>
    <p:sldId id="14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pdate V.5 Education" id="{745C0E44-574A-4F1F-AAA5-BED45420054A}">
          <p14:sldIdLst>
            <p14:sldId id="1216"/>
            <p14:sldId id="1307"/>
            <p14:sldId id="319"/>
            <p14:sldId id="1309"/>
            <p14:sldId id="1097"/>
            <p14:sldId id="1446"/>
            <p14:sldId id="1447"/>
            <p14:sldId id="354"/>
            <p14:sldId id="1454"/>
            <p14:sldId id="1451"/>
            <p14:sldId id="1453"/>
            <p14:sldId id="1455"/>
            <p14:sldId id="1456"/>
            <p14:sldId id="1457"/>
            <p14:sldId id="1458"/>
          </p14:sldIdLst>
        </p14:section>
      </p14:sectionLst>
    </p:ext>
    <p:ext uri="{EFAFB233-063F-42B5-8137-9DF3F51BA10A}">
      <p15:sldGuideLst xmlns:p15="http://schemas.microsoft.com/office/powerpoint/2012/main">
        <p15:guide id="1" pos="3817" userDrawn="1">
          <p15:clr>
            <a:srgbClr val="A4A3A4"/>
          </p15:clr>
        </p15:guide>
        <p15:guide id="2" pos="824" userDrawn="1">
          <p15:clr>
            <a:srgbClr val="A4A3A4"/>
          </p15:clr>
        </p15:guide>
        <p15:guide id="3" pos="6811" userDrawn="1">
          <p15:clr>
            <a:srgbClr val="A4A3A4"/>
          </p15:clr>
        </p15:guide>
        <p15:guide id="4" orient="horz" pos="159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394E"/>
    <a:srgbClr val="181B26"/>
    <a:srgbClr val="C7D5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18055C-A7D5-46B6-91F1-8BDC1295B20C}" v="2444" dt="2023-03-23T17:19:00.050"/>
    <p1510:client id="{8C2FF548-B107-4940-A4CF-6D1A249993FD}" v="1052" dt="2023-03-22T23:56:19.2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66" autoAdjust="0"/>
    <p:restoredTop sz="96274" autoAdjust="0"/>
  </p:normalViewPr>
  <p:slideViewPr>
    <p:cSldViewPr snapToGrid="0">
      <p:cViewPr varScale="1">
        <p:scale>
          <a:sx n="111" d="100"/>
          <a:sy n="111" d="100"/>
        </p:scale>
        <p:origin x="1620" y="96"/>
      </p:cViewPr>
      <p:guideLst>
        <p:guide pos="3817"/>
        <p:guide pos="824"/>
        <p:guide pos="6811"/>
        <p:guide orient="horz" pos="15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rgonrol Lisbeth" userId="4a3d7464c8385acc" providerId="LiveId" clId="{2018055C-A7D5-46B6-91F1-8BDC1295B20C}"/>
    <pc:docChg chg="undo custSel addSld delSld modSld sldOrd modSection">
      <pc:chgData name="Dargonrol Lisbeth" userId="4a3d7464c8385acc" providerId="LiveId" clId="{2018055C-A7D5-46B6-91F1-8BDC1295B20C}" dt="2023-03-23T17:19:50.551" v="5412" actId="1076"/>
      <pc:docMkLst>
        <pc:docMk/>
      </pc:docMkLst>
      <pc:sldChg chg="del">
        <pc:chgData name="Dargonrol Lisbeth" userId="4a3d7464c8385acc" providerId="LiveId" clId="{2018055C-A7D5-46B6-91F1-8BDC1295B20C}" dt="2023-03-23T17:15:14.705" v="5254" actId="47"/>
        <pc:sldMkLst>
          <pc:docMk/>
          <pc:sldMk cId="3626773420" sldId="256"/>
        </pc:sldMkLst>
      </pc:sldChg>
      <pc:sldChg chg="del">
        <pc:chgData name="Dargonrol Lisbeth" userId="4a3d7464c8385acc" providerId="LiveId" clId="{2018055C-A7D5-46B6-91F1-8BDC1295B20C}" dt="2023-03-23T17:15:16.145" v="5257" actId="47"/>
        <pc:sldMkLst>
          <pc:docMk/>
          <pc:sldMk cId="1534895466" sldId="259"/>
        </pc:sldMkLst>
      </pc:sldChg>
      <pc:sldChg chg="del">
        <pc:chgData name="Dargonrol Lisbeth" userId="4a3d7464c8385acc" providerId="LiveId" clId="{2018055C-A7D5-46B6-91F1-8BDC1295B20C}" dt="2023-03-23T17:15:20.546" v="5267" actId="47"/>
        <pc:sldMkLst>
          <pc:docMk/>
          <pc:sldMk cId="207604105" sldId="262"/>
        </pc:sldMkLst>
      </pc:sldChg>
      <pc:sldChg chg="del">
        <pc:chgData name="Dargonrol Lisbeth" userId="4a3d7464c8385acc" providerId="LiveId" clId="{2018055C-A7D5-46B6-91F1-8BDC1295B20C}" dt="2023-03-23T17:15:15.742" v="5256" actId="47"/>
        <pc:sldMkLst>
          <pc:docMk/>
          <pc:sldMk cId="3042241379" sldId="269"/>
        </pc:sldMkLst>
      </pc:sldChg>
      <pc:sldChg chg="del">
        <pc:chgData name="Dargonrol Lisbeth" userId="4a3d7464c8385acc" providerId="LiveId" clId="{2018055C-A7D5-46B6-91F1-8BDC1295B20C}" dt="2023-03-23T17:15:10.388" v="5244" actId="47"/>
        <pc:sldMkLst>
          <pc:docMk/>
          <pc:sldMk cId="3170033327" sldId="270"/>
        </pc:sldMkLst>
      </pc:sldChg>
      <pc:sldChg chg="del">
        <pc:chgData name="Dargonrol Lisbeth" userId="4a3d7464c8385acc" providerId="LiveId" clId="{2018055C-A7D5-46B6-91F1-8BDC1295B20C}" dt="2023-03-23T17:15:11.717" v="5247" actId="47"/>
        <pc:sldMkLst>
          <pc:docMk/>
          <pc:sldMk cId="2447212300" sldId="271"/>
        </pc:sldMkLst>
      </pc:sldChg>
      <pc:sldChg chg="del">
        <pc:chgData name="Dargonrol Lisbeth" userId="4a3d7464c8385acc" providerId="LiveId" clId="{2018055C-A7D5-46B6-91F1-8BDC1295B20C}" dt="2023-03-23T17:15:16.616" v="5258" actId="47"/>
        <pc:sldMkLst>
          <pc:docMk/>
          <pc:sldMk cId="3918727774" sldId="290"/>
        </pc:sldMkLst>
      </pc:sldChg>
      <pc:sldChg chg="del">
        <pc:chgData name="Dargonrol Lisbeth" userId="4a3d7464c8385acc" providerId="LiveId" clId="{2018055C-A7D5-46B6-91F1-8BDC1295B20C}" dt="2023-03-23T17:15:17.114" v="5259" actId="47"/>
        <pc:sldMkLst>
          <pc:docMk/>
          <pc:sldMk cId="1109846691" sldId="294"/>
        </pc:sldMkLst>
      </pc:sldChg>
      <pc:sldChg chg="del">
        <pc:chgData name="Dargonrol Lisbeth" userId="4a3d7464c8385acc" providerId="LiveId" clId="{2018055C-A7D5-46B6-91F1-8BDC1295B20C}" dt="2023-03-23T17:15:17.541" v="5260" actId="47"/>
        <pc:sldMkLst>
          <pc:docMk/>
          <pc:sldMk cId="3771392568" sldId="297"/>
        </pc:sldMkLst>
      </pc:sldChg>
      <pc:sldChg chg="del">
        <pc:chgData name="Dargonrol Lisbeth" userId="4a3d7464c8385acc" providerId="LiveId" clId="{2018055C-A7D5-46B6-91F1-8BDC1295B20C}" dt="2023-03-23T17:15:18.523" v="5262" actId="47"/>
        <pc:sldMkLst>
          <pc:docMk/>
          <pc:sldMk cId="2385917956" sldId="305"/>
        </pc:sldMkLst>
      </pc:sldChg>
      <pc:sldChg chg="del">
        <pc:chgData name="Dargonrol Lisbeth" userId="4a3d7464c8385acc" providerId="LiveId" clId="{2018055C-A7D5-46B6-91F1-8BDC1295B20C}" dt="2023-03-23T17:15:18.016" v="5261" actId="47"/>
        <pc:sldMkLst>
          <pc:docMk/>
          <pc:sldMk cId="3783040944" sldId="310"/>
        </pc:sldMkLst>
      </pc:sldChg>
      <pc:sldChg chg="del">
        <pc:chgData name="Dargonrol Lisbeth" userId="4a3d7464c8385acc" providerId="LiveId" clId="{2018055C-A7D5-46B6-91F1-8BDC1295B20C}" dt="2023-03-23T17:15:18.876" v="5263" actId="47"/>
        <pc:sldMkLst>
          <pc:docMk/>
          <pc:sldMk cId="3867716202" sldId="311"/>
        </pc:sldMkLst>
      </pc:sldChg>
      <pc:sldChg chg="del">
        <pc:chgData name="Dargonrol Lisbeth" userId="4a3d7464c8385acc" providerId="LiveId" clId="{2018055C-A7D5-46B6-91F1-8BDC1295B20C}" dt="2023-03-23T17:15:13.019" v="5250" actId="47"/>
        <pc:sldMkLst>
          <pc:docMk/>
          <pc:sldMk cId="409438655" sldId="341"/>
        </pc:sldMkLst>
      </pc:sldChg>
      <pc:sldChg chg="del">
        <pc:chgData name="Dargonrol Lisbeth" userId="4a3d7464c8385acc" providerId="LiveId" clId="{2018055C-A7D5-46B6-91F1-8BDC1295B20C}" dt="2023-03-23T17:15:11.249" v="5246" actId="47"/>
        <pc:sldMkLst>
          <pc:docMk/>
          <pc:sldMk cId="3578981117" sldId="344"/>
        </pc:sldMkLst>
      </pc:sldChg>
      <pc:sldChg chg="del">
        <pc:chgData name="Dargonrol Lisbeth" userId="4a3d7464c8385acc" providerId="LiveId" clId="{2018055C-A7D5-46B6-91F1-8BDC1295B20C}" dt="2023-03-23T17:15:09.132" v="5242" actId="47"/>
        <pc:sldMkLst>
          <pc:docMk/>
          <pc:sldMk cId="3241297396" sldId="348"/>
        </pc:sldMkLst>
      </pc:sldChg>
      <pc:sldChg chg="addSp delSp modSp mod modTransition delAnim modAnim">
        <pc:chgData name="Dargonrol Lisbeth" userId="4a3d7464c8385acc" providerId="LiveId" clId="{2018055C-A7D5-46B6-91F1-8BDC1295B20C}" dt="2023-03-23T12:27:04.950" v="3606"/>
        <pc:sldMkLst>
          <pc:docMk/>
          <pc:sldMk cId="2186176396" sldId="354"/>
        </pc:sldMkLst>
        <pc:spChg chg="del">
          <ac:chgData name="Dargonrol Lisbeth" userId="4a3d7464c8385acc" providerId="LiveId" clId="{2018055C-A7D5-46B6-91F1-8BDC1295B20C}" dt="2023-03-23T11:07:26.261" v="2174" actId="478"/>
          <ac:spMkLst>
            <pc:docMk/>
            <pc:sldMk cId="2186176396" sldId="354"/>
            <ac:spMk id="2" creationId="{ED00EF81-34E3-22FF-A596-26C0E50158D4}"/>
          </ac:spMkLst>
        </pc:spChg>
        <pc:spChg chg="del">
          <ac:chgData name="Dargonrol Lisbeth" userId="4a3d7464c8385acc" providerId="LiveId" clId="{2018055C-A7D5-46B6-91F1-8BDC1295B20C}" dt="2023-03-23T11:07:31.277" v="2179" actId="478"/>
          <ac:spMkLst>
            <pc:docMk/>
            <pc:sldMk cId="2186176396" sldId="354"/>
            <ac:spMk id="3" creationId="{0ED60556-ABB4-BFA0-46E7-D2325217BB1B}"/>
          </ac:spMkLst>
        </pc:spChg>
        <pc:spChg chg="del">
          <ac:chgData name="Dargonrol Lisbeth" userId="4a3d7464c8385acc" providerId="LiveId" clId="{2018055C-A7D5-46B6-91F1-8BDC1295B20C}" dt="2023-03-23T11:07:27.694" v="2176" actId="478"/>
          <ac:spMkLst>
            <pc:docMk/>
            <pc:sldMk cId="2186176396" sldId="354"/>
            <ac:spMk id="4" creationId="{2B386CC0-C713-E4BE-DC61-93B4CCED1EF5}"/>
          </ac:spMkLst>
        </pc:spChg>
        <pc:spChg chg="del">
          <ac:chgData name="Dargonrol Lisbeth" userId="4a3d7464c8385acc" providerId="LiveId" clId="{2018055C-A7D5-46B6-91F1-8BDC1295B20C}" dt="2023-03-23T11:07:29.825" v="2178" actId="478"/>
          <ac:spMkLst>
            <pc:docMk/>
            <pc:sldMk cId="2186176396" sldId="354"/>
            <ac:spMk id="5" creationId="{DE43C135-11CF-4816-49EF-F93F411214D1}"/>
          </ac:spMkLst>
        </pc:spChg>
        <pc:spChg chg="del mod">
          <ac:chgData name="Dargonrol Lisbeth" userId="4a3d7464c8385acc" providerId="LiveId" clId="{2018055C-A7D5-46B6-91F1-8BDC1295B20C}" dt="2023-03-23T11:07:28.732" v="2177" actId="478"/>
          <ac:spMkLst>
            <pc:docMk/>
            <pc:sldMk cId="2186176396" sldId="354"/>
            <ac:spMk id="7" creationId="{2083657C-E9C8-3ED4-C8BE-6A4186757171}"/>
          </ac:spMkLst>
        </pc:spChg>
        <pc:spChg chg="del">
          <ac:chgData name="Dargonrol Lisbeth" userId="4a3d7464c8385acc" providerId="LiveId" clId="{2018055C-A7D5-46B6-91F1-8BDC1295B20C}" dt="2023-03-23T11:15:42.780" v="2629" actId="478"/>
          <ac:spMkLst>
            <pc:docMk/>
            <pc:sldMk cId="2186176396" sldId="354"/>
            <ac:spMk id="19" creationId="{DDA369C8-6088-ACFF-829B-7E0440F24068}"/>
          </ac:spMkLst>
        </pc:spChg>
        <pc:spChg chg="mod">
          <ac:chgData name="Dargonrol Lisbeth" userId="4a3d7464c8385acc" providerId="LiveId" clId="{2018055C-A7D5-46B6-91F1-8BDC1295B20C}" dt="2023-03-23T11:42:18.296" v="2799" actId="14838"/>
          <ac:spMkLst>
            <pc:docMk/>
            <pc:sldMk cId="2186176396" sldId="354"/>
            <ac:spMk id="22" creationId="{CCC0FDF5-0671-2450-1FBF-18B9D8483F40}"/>
          </ac:spMkLst>
        </pc:spChg>
        <pc:spChg chg="mod">
          <ac:chgData name="Dargonrol Lisbeth" userId="4a3d7464c8385acc" providerId="LiveId" clId="{2018055C-A7D5-46B6-91F1-8BDC1295B20C}" dt="2023-03-23T11:24:26.783" v="2686" actId="20577"/>
          <ac:spMkLst>
            <pc:docMk/>
            <pc:sldMk cId="2186176396" sldId="354"/>
            <ac:spMk id="23" creationId="{AD782A3F-FE9D-AC61-FD13-FE7CC5D05318}"/>
          </ac:spMkLst>
        </pc:spChg>
        <pc:grpChg chg="del">
          <ac:chgData name="Dargonrol Lisbeth" userId="4a3d7464c8385acc" providerId="LiveId" clId="{2018055C-A7D5-46B6-91F1-8BDC1295B20C}" dt="2023-03-23T11:07:54.430" v="2207" actId="478"/>
          <ac:grpSpMkLst>
            <pc:docMk/>
            <pc:sldMk cId="2186176396" sldId="354"/>
            <ac:grpSpMk id="6" creationId="{F5E57029-0CD7-B06D-82DE-B3B50714E6F1}"/>
          </ac:grpSpMkLst>
        </pc:grpChg>
        <pc:picChg chg="add mod modCrop">
          <ac:chgData name="Dargonrol Lisbeth" userId="4a3d7464c8385acc" providerId="LiveId" clId="{2018055C-A7D5-46B6-91F1-8BDC1295B20C}" dt="2023-03-23T11:18:26.957" v="2660" actId="1076"/>
          <ac:picMkLst>
            <pc:docMk/>
            <pc:sldMk cId="2186176396" sldId="354"/>
            <ac:picMk id="13" creationId="{0E2D2DF2-631E-3085-EF20-62404CC98C16}"/>
          </ac:picMkLst>
        </pc:picChg>
      </pc:sldChg>
      <pc:sldChg chg="del">
        <pc:chgData name="Dargonrol Lisbeth" userId="4a3d7464c8385acc" providerId="LiveId" clId="{2018055C-A7D5-46B6-91F1-8BDC1295B20C}" dt="2023-03-23T17:15:19.252" v="5264" actId="47"/>
        <pc:sldMkLst>
          <pc:docMk/>
          <pc:sldMk cId="682116713" sldId="359"/>
        </pc:sldMkLst>
      </pc:sldChg>
      <pc:sldChg chg="del">
        <pc:chgData name="Dargonrol Lisbeth" userId="4a3d7464c8385acc" providerId="LiveId" clId="{2018055C-A7D5-46B6-91F1-8BDC1295B20C}" dt="2023-03-23T17:15:19.593" v="5265" actId="47"/>
        <pc:sldMkLst>
          <pc:docMk/>
          <pc:sldMk cId="3871369391" sldId="362"/>
        </pc:sldMkLst>
      </pc:sldChg>
      <pc:sldChg chg="del">
        <pc:chgData name="Dargonrol Lisbeth" userId="4a3d7464c8385acc" providerId="LiveId" clId="{2018055C-A7D5-46B6-91F1-8BDC1295B20C}" dt="2023-03-23T17:15:10.877" v="5245" actId="47"/>
        <pc:sldMkLst>
          <pc:docMk/>
          <pc:sldMk cId="1300693064" sldId="364"/>
        </pc:sldMkLst>
      </pc:sldChg>
      <pc:sldChg chg="del">
        <pc:chgData name="Dargonrol Lisbeth" userId="4a3d7464c8385acc" providerId="LiveId" clId="{2018055C-A7D5-46B6-91F1-8BDC1295B20C}" dt="2023-03-23T17:15:08.455" v="5241" actId="47"/>
        <pc:sldMkLst>
          <pc:docMk/>
          <pc:sldMk cId="1333392565" sldId="701"/>
        </pc:sldMkLst>
      </pc:sldChg>
      <pc:sldChg chg="del">
        <pc:chgData name="Dargonrol Lisbeth" userId="4a3d7464c8385acc" providerId="LiveId" clId="{2018055C-A7D5-46B6-91F1-8BDC1295B20C}" dt="2023-03-23T17:15:12.187" v="5248" actId="47"/>
        <pc:sldMkLst>
          <pc:docMk/>
          <pc:sldMk cId="1355330940" sldId="1091"/>
        </pc:sldMkLst>
      </pc:sldChg>
      <pc:sldChg chg="del">
        <pc:chgData name="Dargonrol Lisbeth" userId="4a3d7464c8385acc" providerId="LiveId" clId="{2018055C-A7D5-46B6-91F1-8BDC1295B20C}" dt="2023-03-23T17:15:19.957" v="5266" actId="47"/>
        <pc:sldMkLst>
          <pc:docMk/>
          <pc:sldMk cId="2590528682" sldId="1183"/>
        </pc:sldMkLst>
      </pc:sldChg>
      <pc:sldChg chg="del">
        <pc:chgData name="Dargonrol Lisbeth" userId="4a3d7464c8385acc" providerId="LiveId" clId="{2018055C-A7D5-46B6-91F1-8BDC1295B20C}" dt="2023-03-23T17:15:14.360" v="5253" actId="47"/>
        <pc:sldMkLst>
          <pc:docMk/>
          <pc:sldMk cId="3530862164" sldId="1300"/>
        </pc:sldMkLst>
      </pc:sldChg>
      <pc:sldChg chg="del">
        <pc:chgData name="Dargonrol Lisbeth" userId="4a3d7464c8385acc" providerId="LiveId" clId="{2018055C-A7D5-46B6-91F1-8BDC1295B20C}" dt="2023-03-23T17:15:12.625" v="5249" actId="47"/>
        <pc:sldMkLst>
          <pc:docMk/>
          <pc:sldMk cId="98072757" sldId="1303"/>
        </pc:sldMkLst>
      </pc:sldChg>
      <pc:sldChg chg="del">
        <pc:chgData name="Dargonrol Lisbeth" userId="4a3d7464c8385acc" providerId="LiveId" clId="{2018055C-A7D5-46B6-91F1-8BDC1295B20C}" dt="2023-03-23T17:15:09.798" v="5243" actId="47"/>
        <pc:sldMkLst>
          <pc:docMk/>
          <pc:sldMk cId="2589116362" sldId="1304"/>
        </pc:sldMkLst>
      </pc:sldChg>
      <pc:sldChg chg="del">
        <pc:chgData name="Dargonrol Lisbeth" userId="4a3d7464c8385acc" providerId="LiveId" clId="{2018055C-A7D5-46B6-91F1-8BDC1295B20C}" dt="2023-03-23T17:15:13.875" v="5252" actId="47"/>
        <pc:sldMkLst>
          <pc:docMk/>
          <pc:sldMk cId="107797563" sldId="1305"/>
        </pc:sldMkLst>
      </pc:sldChg>
      <pc:sldChg chg="del">
        <pc:chgData name="Dargonrol Lisbeth" userId="4a3d7464c8385acc" providerId="LiveId" clId="{2018055C-A7D5-46B6-91F1-8BDC1295B20C}" dt="2023-03-23T17:15:13.512" v="5251" actId="47"/>
        <pc:sldMkLst>
          <pc:docMk/>
          <pc:sldMk cId="590064507" sldId="1306"/>
        </pc:sldMkLst>
      </pc:sldChg>
      <pc:sldChg chg="del">
        <pc:chgData name="Dargonrol Lisbeth" userId="4a3d7464c8385acc" providerId="LiveId" clId="{2018055C-A7D5-46B6-91F1-8BDC1295B20C}" dt="2023-03-23T17:15:15.230" v="5255" actId="47"/>
        <pc:sldMkLst>
          <pc:docMk/>
          <pc:sldMk cId="3735509169" sldId="1308"/>
        </pc:sldMkLst>
      </pc:sldChg>
      <pc:sldChg chg="addSp delSp modSp mod delAnim modAnim">
        <pc:chgData name="Dargonrol Lisbeth" userId="4a3d7464c8385acc" providerId="LiveId" clId="{2018055C-A7D5-46B6-91F1-8BDC1295B20C}" dt="2023-03-23T10:19:47.611" v="1643" actId="478"/>
        <pc:sldMkLst>
          <pc:docMk/>
          <pc:sldMk cId="2427204180" sldId="1309"/>
        </pc:sldMkLst>
        <pc:graphicFrameChg chg="add del mod modGraphic">
          <ac:chgData name="Dargonrol Lisbeth" userId="4a3d7464c8385acc" providerId="LiveId" clId="{2018055C-A7D5-46B6-91F1-8BDC1295B20C}" dt="2023-03-23T10:19:47.611" v="1643" actId="478"/>
          <ac:graphicFrameMkLst>
            <pc:docMk/>
            <pc:sldMk cId="2427204180" sldId="1309"/>
            <ac:graphicFrameMk id="2" creationId="{88966297-4128-AEAC-6B71-69CD26E5AA84}"/>
          </ac:graphicFrameMkLst>
        </pc:graphicFrameChg>
      </pc:sldChg>
      <pc:sldChg chg="addSp delSp modSp mod setBg delAnim modAnim">
        <pc:chgData name="Dargonrol Lisbeth" userId="4a3d7464c8385acc" providerId="LiveId" clId="{2018055C-A7D5-46B6-91F1-8BDC1295B20C}" dt="2023-03-23T10:41:10.050" v="2092" actId="1076"/>
        <pc:sldMkLst>
          <pc:docMk/>
          <pc:sldMk cId="2993472996" sldId="1446"/>
        </pc:sldMkLst>
        <pc:spChg chg="add del mod">
          <ac:chgData name="Dargonrol Lisbeth" userId="4a3d7464c8385acc" providerId="LiveId" clId="{2018055C-A7D5-46B6-91F1-8BDC1295B20C}" dt="2023-03-23T09:58:15.974" v="480" actId="478"/>
          <ac:spMkLst>
            <pc:docMk/>
            <pc:sldMk cId="2993472996" sldId="1446"/>
            <ac:spMk id="4" creationId="{F2930B1A-030D-0E75-6281-5B8FB1A85F12}"/>
          </ac:spMkLst>
        </pc:spChg>
        <pc:spChg chg="mod">
          <ac:chgData name="Dargonrol Lisbeth" userId="4a3d7464c8385acc" providerId="LiveId" clId="{2018055C-A7D5-46B6-91F1-8BDC1295B20C}" dt="2023-03-23T10:41:03.528" v="2091" actId="1076"/>
          <ac:spMkLst>
            <pc:docMk/>
            <pc:sldMk cId="2993472996" sldId="1446"/>
            <ac:spMk id="15" creationId="{86800A4F-1191-104E-3B0C-6B609DE275EC}"/>
          </ac:spMkLst>
        </pc:spChg>
        <pc:spChg chg="mod">
          <ac:chgData name="Dargonrol Lisbeth" userId="4a3d7464c8385acc" providerId="LiveId" clId="{2018055C-A7D5-46B6-91F1-8BDC1295B20C}" dt="2023-03-23T10:41:10.050" v="2092" actId="1076"/>
          <ac:spMkLst>
            <pc:docMk/>
            <pc:sldMk cId="2993472996" sldId="1446"/>
            <ac:spMk id="16" creationId="{DAF0BDF0-4DBD-27F5-6270-649F4908E2F0}"/>
          </ac:spMkLst>
        </pc:spChg>
        <pc:spChg chg="add mod">
          <ac:chgData name="Dargonrol Lisbeth" userId="4a3d7464c8385acc" providerId="LiveId" clId="{2018055C-A7D5-46B6-91F1-8BDC1295B20C}" dt="2023-03-23T10:12:15.372" v="1439" actId="20577"/>
          <ac:spMkLst>
            <pc:docMk/>
            <pc:sldMk cId="2993472996" sldId="1446"/>
            <ac:spMk id="23" creationId="{DF13FFBE-B9CB-4210-8C79-42416B9660D1}"/>
          </ac:spMkLst>
        </pc:spChg>
        <pc:spChg chg="add mod">
          <ac:chgData name="Dargonrol Lisbeth" userId="4a3d7464c8385acc" providerId="LiveId" clId="{2018055C-A7D5-46B6-91F1-8BDC1295B20C}" dt="2023-03-23T10:13:51.479" v="1531" actId="20577"/>
          <ac:spMkLst>
            <pc:docMk/>
            <pc:sldMk cId="2993472996" sldId="1446"/>
            <ac:spMk id="24" creationId="{05FD3071-C58D-A7CA-D066-902DDDE99DFC}"/>
          </ac:spMkLst>
        </pc:spChg>
        <pc:spChg chg="mod">
          <ac:chgData name="Dargonrol Lisbeth" userId="4a3d7464c8385acc" providerId="LiveId" clId="{2018055C-A7D5-46B6-91F1-8BDC1295B20C}" dt="2023-03-23T10:10:49.596" v="1367"/>
          <ac:spMkLst>
            <pc:docMk/>
            <pc:sldMk cId="2993472996" sldId="1446"/>
            <ac:spMk id="31" creationId="{9B138311-54E3-F2E4-DDCE-FF6F8D23E151}"/>
          </ac:spMkLst>
        </pc:spChg>
        <pc:spChg chg="mod">
          <ac:chgData name="Dargonrol Lisbeth" userId="4a3d7464c8385acc" providerId="LiveId" clId="{2018055C-A7D5-46B6-91F1-8BDC1295B20C}" dt="2023-03-23T10:10:49.596" v="1367"/>
          <ac:spMkLst>
            <pc:docMk/>
            <pc:sldMk cId="2993472996" sldId="1446"/>
            <ac:spMk id="32" creationId="{32E6F696-5964-ADC5-928E-3F22E232D1EC}"/>
          </ac:spMkLst>
        </pc:spChg>
        <pc:spChg chg="mod">
          <ac:chgData name="Dargonrol Lisbeth" userId="4a3d7464c8385acc" providerId="LiveId" clId="{2018055C-A7D5-46B6-91F1-8BDC1295B20C}" dt="2023-03-23T10:10:49.596" v="1367"/>
          <ac:spMkLst>
            <pc:docMk/>
            <pc:sldMk cId="2993472996" sldId="1446"/>
            <ac:spMk id="33" creationId="{A9337AD7-F275-BEF1-4C85-11D82A8986A3}"/>
          </ac:spMkLst>
        </pc:spChg>
        <pc:spChg chg="mod">
          <ac:chgData name="Dargonrol Lisbeth" userId="4a3d7464c8385acc" providerId="LiveId" clId="{2018055C-A7D5-46B6-91F1-8BDC1295B20C}" dt="2023-03-23T10:12:05.554" v="1423"/>
          <ac:spMkLst>
            <pc:docMk/>
            <pc:sldMk cId="2993472996" sldId="1446"/>
            <ac:spMk id="36" creationId="{2A64C0BF-0A73-C999-B947-8E985CF79A57}"/>
          </ac:spMkLst>
        </pc:spChg>
        <pc:spChg chg="mod">
          <ac:chgData name="Dargonrol Lisbeth" userId="4a3d7464c8385acc" providerId="LiveId" clId="{2018055C-A7D5-46B6-91F1-8BDC1295B20C}" dt="2023-03-23T10:12:05.554" v="1423"/>
          <ac:spMkLst>
            <pc:docMk/>
            <pc:sldMk cId="2993472996" sldId="1446"/>
            <ac:spMk id="37" creationId="{624DD2D7-4B8E-8E59-C751-4071B9542877}"/>
          </ac:spMkLst>
        </pc:spChg>
        <pc:spChg chg="mod">
          <ac:chgData name="Dargonrol Lisbeth" userId="4a3d7464c8385acc" providerId="LiveId" clId="{2018055C-A7D5-46B6-91F1-8BDC1295B20C}" dt="2023-03-23T10:12:05.554" v="1423"/>
          <ac:spMkLst>
            <pc:docMk/>
            <pc:sldMk cId="2993472996" sldId="1446"/>
            <ac:spMk id="38" creationId="{DB41A4E6-01ED-CF87-B0CC-59C6CB54EF34}"/>
          </ac:spMkLst>
        </pc:spChg>
        <pc:spChg chg="mod">
          <ac:chgData name="Dargonrol Lisbeth" userId="4a3d7464c8385acc" providerId="LiveId" clId="{2018055C-A7D5-46B6-91F1-8BDC1295B20C}" dt="2023-03-23T10:14:23.098" v="1536"/>
          <ac:spMkLst>
            <pc:docMk/>
            <pc:sldMk cId="2993472996" sldId="1446"/>
            <ac:spMk id="41" creationId="{7A73B960-39C9-659E-84B1-57697CE1BFD4}"/>
          </ac:spMkLst>
        </pc:spChg>
        <pc:spChg chg="mod">
          <ac:chgData name="Dargonrol Lisbeth" userId="4a3d7464c8385acc" providerId="LiveId" clId="{2018055C-A7D5-46B6-91F1-8BDC1295B20C}" dt="2023-03-23T10:15:39.361" v="1602" actId="14100"/>
          <ac:spMkLst>
            <pc:docMk/>
            <pc:sldMk cId="2993472996" sldId="1446"/>
            <ac:spMk id="42" creationId="{05AFFD08-4E3B-2851-C345-8F82F599FADB}"/>
          </ac:spMkLst>
        </pc:spChg>
        <pc:spChg chg="mod">
          <ac:chgData name="Dargonrol Lisbeth" userId="4a3d7464c8385acc" providerId="LiveId" clId="{2018055C-A7D5-46B6-91F1-8BDC1295B20C}" dt="2023-03-23T10:16:07.195" v="1606" actId="1076"/>
          <ac:spMkLst>
            <pc:docMk/>
            <pc:sldMk cId="2993472996" sldId="1446"/>
            <ac:spMk id="43" creationId="{78089ECE-8EFA-13C7-C258-7FF2666DFA65}"/>
          </ac:spMkLst>
        </pc:spChg>
        <pc:spChg chg="mod topLvl">
          <ac:chgData name="Dargonrol Lisbeth" userId="4a3d7464c8385acc" providerId="LiveId" clId="{2018055C-A7D5-46B6-91F1-8BDC1295B20C}" dt="2023-03-23T10:08:41.053" v="1192" actId="164"/>
          <ac:spMkLst>
            <pc:docMk/>
            <pc:sldMk cId="2993472996" sldId="1446"/>
            <ac:spMk id="104" creationId="{FBF4E3B3-21DB-13AB-D927-D3579CCFD36E}"/>
          </ac:spMkLst>
        </pc:spChg>
        <pc:spChg chg="del mod topLvl">
          <ac:chgData name="Dargonrol Lisbeth" userId="4a3d7464c8385acc" providerId="LiveId" clId="{2018055C-A7D5-46B6-91F1-8BDC1295B20C}" dt="2023-03-23T10:00:35.836" v="531" actId="478"/>
          <ac:spMkLst>
            <pc:docMk/>
            <pc:sldMk cId="2993472996" sldId="1446"/>
            <ac:spMk id="105" creationId="{49F3788B-A597-764B-A752-686F8614279C}"/>
          </ac:spMkLst>
        </pc:spChg>
        <pc:spChg chg="del mod topLvl">
          <ac:chgData name="Dargonrol Lisbeth" userId="4a3d7464c8385acc" providerId="LiveId" clId="{2018055C-A7D5-46B6-91F1-8BDC1295B20C}" dt="2023-03-23T10:00:39.696" v="532" actId="478"/>
          <ac:spMkLst>
            <pc:docMk/>
            <pc:sldMk cId="2993472996" sldId="1446"/>
            <ac:spMk id="106" creationId="{C0F0F70D-D23B-7354-B062-C2A03A6D3E03}"/>
          </ac:spMkLst>
        </pc:spChg>
        <pc:grpChg chg="del">
          <ac:chgData name="Dargonrol Lisbeth" userId="4a3d7464c8385acc" providerId="LiveId" clId="{2018055C-A7D5-46B6-91F1-8BDC1295B20C}" dt="2023-03-23T10:00:27.198" v="529" actId="478"/>
          <ac:grpSpMkLst>
            <pc:docMk/>
            <pc:sldMk cId="2993472996" sldId="1446"/>
            <ac:grpSpMk id="17" creationId="{655F9768-C8E8-D7C4-F842-589F13F9600D}"/>
          </ac:grpSpMkLst>
        </pc:grpChg>
        <pc:grpChg chg="add mod">
          <ac:chgData name="Dargonrol Lisbeth" userId="4a3d7464c8385acc" providerId="LiveId" clId="{2018055C-A7D5-46B6-91F1-8BDC1295B20C}" dt="2023-03-23T10:40:56.873" v="2090" actId="1076"/>
          <ac:grpSpMkLst>
            <pc:docMk/>
            <pc:sldMk cId="2993472996" sldId="1446"/>
            <ac:grpSpMk id="25" creationId="{521C3E19-DEC2-3D76-447A-BF085369C15A}"/>
          </ac:grpSpMkLst>
        </pc:grpChg>
        <pc:grpChg chg="add mod">
          <ac:chgData name="Dargonrol Lisbeth" userId="4a3d7464c8385acc" providerId="LiveId" clId="{2018055C-A7D5-46B6-91F1-8BDC1295B20C}" dt="2023-03-23T10:10:49.596" v="1367"/>
          <ac:grpSpMkLst>
            <pc:docMk/>
            <pc:sldMk cId="2993472996" sldId="1446"/>
            <ac:grpSpMk id="30" creationId="{FED0BA64-A467-F82D-AF2C-7281ABDAA10E}"/>
          </ac:grpSpMkLst>
        </pc:grpChg>
        <pc:grpChg chg="add mod">
          <ac:chgData name="Dargonrol Lisbeth" userId="4a3d7464c8385acc" providerId="LiveId" clId="{2018055C-A7D5-46B6-91F1-8BDC1295B20C}" dt="2023-03-23T10:14:40.029" v="1538" actId="1076"/>
          <ac:grpSpMkLst>
            <pc:docMk/>
            <pc:sldMk cId="2993472996" sldId="1446"/>
            <ac:grpSpMk id="35" creationId="{C4E814C5-3A1A-B9D7-7086-AD175CA6112F}"/>
          </ac:grpSpMkLst>
        </pc:grpChg>
        <pc:grpChg chg="add mod">
          <ac:chgData name="Dargonrol Lisbeth" userId="4a3d7464c8385acc" providerId="LiveId" clId="{2018055C-A7D5-46B6-91F1-8BDC1295B20C}" dt="2023-03-23T10:15:43.034" v="1604" actId="14100"/>
          <ac:grpSpMkLst>
            <pc:docMk/>
            <pc:sldMk cId="2993472996" sldId="1446"/>
            <ac:grpSpMk id="40" creationId="{0C916453-B2F5-894A-D6A0-30762750CFDD}"/>
          </ac:grpSpMkLst>
        </pc:grpChg>
        <pc:grpChg chg="del">
          <ac:chgData name="Dargonrol Lisbeth" userId="4a3d7464c8385acc" providerId="LiveId" clId="{2018055C-A7D5-46B6-91F1-8BDC1295B20C}" dt="2023-03-23T10:00:34.170" v="530" actId="165"/>
          <ac:grpSpMkLst>
            <pc:docMk/>
            <pc:sldMk cId="2993472996" sldId="1446"/>
            <ac:grpSpMk id="103" creationId="{130B630D-29CC-2237-A1F9-269ABB983F5E}"/>
          </ac:grpSpMkLst>
        </pc:grpChg>
        <pc:picChg chg="add mod modCrop">
          <ac:chgData name="Dargonrol Lisbeth" userId="4a3d7464c8385acc" providerId="LiveId" clId="{2018055C-A7D5-46B6-91F1-8BDC1295B20C}" dt="2023-03-23T09:59:54.806" v="528" actId="29295"/>
          <ac:picMkLst>
            <pc:docMk/>
            <pc:sldMk cId="2993472996" sldId="1446"/>
            <ac:picMk id="3" creationId="{A330CB1A-9873-B9A7-8CB2-138C0A16ED09}"/>
          </ac:picMkLst>
        </pc:picChg>
        <pc:picChg chg="del">
          <ac:chgData name="Dargonrol Lisbeth" userId="4a3d7464c8385acc" providerId="LiveId" clId="{2018055C-A7D5-46B6-91F1-8BDC1295B20C}" dt="2023-03-23T09:51:26.346" v="446" actId="478"/>
          <ac:picMkLst>
            <pc:docMk/>
            <pc:sldMk cId="2993472996" sldId="1446"/>
            <ac:picMk id="5" creationId="{46B12C86-9784-FF80-5B21-19A114E6C28B}"/>
          </ac:picMkLst>
        </pc:picChg>
        <pc:cxnChg chg="add mod">
          <ac:chgData name="Dargonrol Lisbeth" userId="4a3d7464c8385acc" providerId="LiveId" clId="{2018055C-A7D5-46B6-91F1-8BDC1295B20C}" dt="2023-03-23T10:14:20.468" v="1535" actId="14100"/>
          <ac:cxnSpMkLst>
            <pc:docMk/>
            <pc:sldMk cId="2993472996" sldId="1446"/>
            <ac:cxnSpMk id="7" creationId="{220BA5D4-401C-C939-05FC-0F12BF51877B}"/>
          </ac:cxnSpMkLst>
        </pc:cxnChg>
        <pc:cxnChg chg="add mod">
          <ac:chgData name="Dargonrol Lisbeth" userId="4a3d7464c8385acc" providerId="LiveId" clId="{2018055C-A7D5-46B6-91F1-8BDC1295B20C}" dt="2023-03-23T10:14:48.839" v="1540" actId="14100"/>
          <ac:cxnSpMkLst>
            <pc:docMk/>
            <pc:sldMk cId="2993472996" sldId="1446"/>
            <ac:cxnSpMk id="10" creationId="{F7BF4381-16E1-10B8-2386-CC62DB942B55}"/>
          </ac:cxnSpMkLst>
        </pc:cxnChg>
        <pc:cxnChg chg="add mod">
          <ac:chgData name="Dargonrol Lisbeth" userId="4a3d7464c8385acc" providerId="LiveId" clId="{2018055C-A7D5-46B6-91F1-8BDC1295B20C}" dt="2023-03-23T10:15:03.714" v="1542" actId="14100"/>
          <ac:cxnSpMkLst>
            <pc:docMk/>
            <pc:sldMk cId="2993472996" sldId="1446"/>
            <ac:cxnSpMk id="13" creationId="{F8BADA77-73BE-9E08-9DE7-076FC5163113}"/>
          </ac:cxnSpMkLst>
        </pc:cxnChg>
        <pc:cxnChg chg="add mod">
          <ac:chgData name="Dargonrol Lisbeth" userId="4a3d7464c8385acc" providerId="LiveId" clId="{2018055C-A7D5-46B6-91F1-8BDC1295B20C}" dt="2023-03-23T10:15:43.034" v="1604" actId="14100"/>
          <ac:cxnSpMkLst>
            <pc:docMk/>
            <pc:sldMk cId="2993472996" sldId="1446"/>
            <ac:cxnSpMk id="21" creationId="{E9511322-F9B6-1542-68EC-C9D509B4545C}"/>
          </ac:cxnSpMkLst>
        </pc:cxnChg>
      </pc:sldChg>
      <pc:sldChg chg="addSp delSp modSp add mod modTransition delAnim modAnim">
        <pc:chgData name="Dargonrol Lisbeth" userId="4a3d7464c8385acc" providerId="LiveId" clId="{2018055C-A7D5-46B6-91F1-8BDC1295B20C}" dt="2023-03-23T10:42:02.127" v="2134" actId="207"/>
        <pc:sldMkLst>
          <pc:docMk/>
          <pc:sldMk cId="3232903395" sldId="1447"/>
        </pc:sldMkLst>
        <pc:spChg chg="add del mod">
          <ac:chgData name="Dargonrol Lisbeth" userId="4a3d7464c8385acc" providerId="LiveId" clId="{2018055C-A7D5-46B6-91F1-8BDC1295B20C}" dt="2023-03-23T10:21:39.554" v="1655" actId="478"/>
          <ac:spMkLst>
            <pc:docMk/>
            <pc:sldMk cId="3232903395" sldId="1447"/>
            <ac:spMk id="6" creationId="{455032ED-0D36-8CA9-2004-9857B852EEA0}"/>
          </ac:spMkLst>
        </pc:spChg>
        <pc:spChg chg="add del mod ord">
          <ac:chgData name="Dargonrol Lisbeth" userId="4a3d7464c8385acc" providerId="LiveId" clId="{2018055C-A7D5-46B6-91F1-8BDC1295B20C}" dt="2023-03-23T10:31:00.840" v="1999" actId="478"/>
          <ac:spMkLst>
            <pc:docMk/>
            <pc:sldMk cId="3232903395" sldId="1447"/>
            <ac:spMk id="9" creationId="{D4E4891E-4C76-2F56-45E4-00F261394E03}"/>
          </ac:spMkLst>
        </pc:spChg>
        <pc:spChg chg="mod">
          <ac:chgData name="Dargonrol Lisbeth" userId="4a3d7464c8385acc" providerId="LiveId" clId="{2018055C-A7D5-46B6-91F1-8BDC1295B20C}" dt="2023-03-23T10:41:15.456" v="2093" actId="1076"/>
          <ac:spMkLst>
            <pc:docMk/>
            <pc:sldMk cId="3232903395" sldId="1447"/>
            <ac:spMk id="15" creationId="{86800A4F-1191-104E-3B0C-6B609DE275EC}"/>
          </ac:spMkLst>
        </pc:spChg>
        <pc:spChg chg="mod">
          <ac:chgData name="Dargonrol Lisbeth" userId="4a3d7464c8385acc" providerId="LiveId" clId="{2018055C-A7D5-46B6-91F1-8BDC1295B20C}" dt="2023-03-23T10:41:34.140" v="2099" actId="1076"/>
          <ac:spMkLst>
            <pc:docMk/>
            <pc:sldMk cId="3232903395" sldId="1447"/>
            <ac:spMk id="16" creationId="{DAF0BDF0-4DBD-27F5-6270-649F4908E2F0}"/>
          </ac:spMkLst>
        </pc:spChg>
        <pc:spChg chg="add del mod ord">
          <ac:chgData name="Dargonrol Lisbeth" userId="4a3d7464c8385acc" providerId="LiveId" clId="{2018055C-A7D5-46B6-91F1-8BDC1295B20C}" dt="2023-03-23T10:31:02.345" v="2001" actId="478"/>
          <ac:spMkLst>
            <pc:docMk/>
            <pc:sldMk cId="3232903395" sldId="1447"/>
            <ac:spMk id="20" creationId="{790F0B31-821E-F629-62E4-CC6F2FBB6278}"/>
          </ac:spMkLst>
        </pc:spChg>
        <pc:spChg chg="del">
          <ac:chgData name="Dargonrol Lisbeth" userId="4a3d7464c8385acc" providerId="LiveId" clId="{2018055C-A7D5-46B6-91F1-8BDC1295B20C}" dt="2023-03-23T10:18:35.772" v="1629" actId="478"/>
          <ac:spMkLst>
            <pc:docMk/>
            <pc:sldMk cId="3232903395" sldId="1447"/>
            <ac:spMk id="41" creationId="{7A73B960-39C9-659E-84B1-57697CE1BFD4}"/>
          </ac:spMkLst>
        </pc:spChg>
        <pc:spChg chg="mod">
          <ac:chgData name="Dargonrol Lisbeth" userId="4a3d7464c8385acc" providerId="LiveId" clId="{2018055C-A7D5-46B6-91F1-8BDC1295B20C}" dt="2023-03-23T10:18:37.220" v="1631" actId="6549"/>
          <ac:spMkLst>
            <pc:docMk/>
            <pc:sldMk cId="3232903395" sldId="1447"/>
            <ac:spMk id="42" creationId="{05AFFD08-4E3B-2851-C345-8F82F599FADB}"/>
          </ac:spMkLst>
        </pc:spChg>
        <pc:spChg chg="mod">
          <ac:chgData name="Dargonrol Lisbeth" userId="4a3d7464c8385acc" providerId="LiveId" clId="{2018055C-A7D5-46B6-91F1-8BDC1295B20C}" dt="2023-03-23T10:42:02.127" v="2134" actId="207"/>
          <ac:spMkLst>
            <pc:docMk/>
            <pc:sldMk cId="3232903395" sldId="1447"/>
            <ac:spMk id="104" creationId="{FBF4E3B3-21DB-13AB-D927-D3579CCFD36E}"/>
          </ac:spMkLst>
        </pc:spChg>
        <pc:grpChg chg="mod">
          <ac:chgData name="Dargonrol Lisbeth" userId="4a3d7464c8385acc" providerId="LiveId" clId="{2018055C-A7D5-46B6-91F1-8BDC1295B20C}" dt="2023-03-23T10:19:15.166" v="1637" actId="1076"/>
          <ac:grpSpMkLst>
            <pc:docMk/>
            <pc:sldMk cId="3232903395" sldId="1447"/>
            <ac:grpSpMk id="25" creationId="{521C3E19-DEC2-3D76-447A-BF085369C15A}"/>
          </ac:grpSpMkLst>
        </pc:grpChg>
        <pc:grpChg chg="del">
          <ac:chgData name="Dargonrol Lisbeth" userId="4a3d7464c8385acc" providerId="LiveId" clId="{2018055C-A7D5-46B6-91F1-8BDC1295B20C}" dt="2023-03-23T10:18:32.005" v="1624" actId="478"/>
          <ac:grpSpMkLst>
            <pc:docMk/>
            <pc:sldMk cId="3232903395" sldId="1447"/>
            <ac:grpSpMk id="30" creationId="{FED0BA64-A467-F82D-AF2C-7281ABDAA10E}"/>
          </ac:grpSpMkLst>
        </pc:grpChg>
        <pc:grpChg chg="del">
          <ac:chgData name="Dargonrol Lisbeth" userId="4a3d7464c8385acc" providerId="LiveId" clId="{2018055C-A7D5-46B6-91F1-8BDC1295B20C}" dt="2023-03-23T10:18:33.392" v="1626" actId="478"/>
          <ac:grpSpMkLst>
            <pc:docMk/>
            <pc:sldMk cId="3232903395" sldId="1447"/>
            <ac:grpSpMk id="35" creationId="{C4E814C5-3A1A-B9D7-7086-AD175CA6112F}"/>
          </ac:grpSpMkLst>
        </pc:grpChg>
        <pc:grpChg chg="del">
          <ac:chgData name="Dargonrol Lisbeth" userId="4a3d7464c8385acc" providerId="LiveId" clId="{2018055C-A7D5-46B6-91F1-8BDC1295B20C}" dt="2023-03-23T10:18:38.511" v="1632" actId="478"/>
          <ac:grpSpMkLst>
            <pc:docMk/>
            <pc:sldMk cId="3232903395" sldId="1447"/>
            <ac:grpSpMk id="40" creationId="{0C916453-B2F5-894A-D6A0-30762750CFDD}"/>
          </ac:grpSpMkLst>
        </pc:grpChg>
        <pc:graphicFrameChg chg="add mod modGraphic">
          <ac:chgData name="Dargonrol Lisbeth" userId="4a3d7464c8385acc" providerId="LiveId" clId="{2018055C-A7D5-46B6-91F1-8BDC1295B20C}" dt="2023-03-23T10:37:28.012" v="2057"/>
          <ac:graphicFrameMkLst>
            <pc:docMk/>
            <pc:sldMk cId="3232903395" sldId="1447"/>
            <ac:graphicFrameMk id="2" creationId="{1580740F-BDB0-5B0F-CB8A-542D48D3332F}"/>
          </ac:graphicFrameMkLst>
        </pc:graphicFrameChg>
        <pc:graphicFrameChg chg="add mod modGraphic">
          <ac:chgData name="Dargonrol Lisbeth" userId="4a3d7464c8385acc" providerId="LiveId" clId="{2018055C-A7D5-46B6-91F1-8BDC1295B20C}" dt="2023-03-23T10:36:43.914" v="2051" actId="339"/>
          <ac:graphicFrameMkLst>
            <pc:docMk/>
            <pc:sldMk cId="3232903395" sldId="1447"/>
            <ac:graphicFrameMk id="22" creationId="{B758C805-DCB9-F367-D0E2-4824BE3F56ED}"/>
          </ac:graphicFrameMkLst>
        </pc:graphicFrameChg>
        <pc:picChg chg="del">
          <ac:chgData name="Dargonrol Lisbeth" userId="4a3d7464c8385acc" providerId="LiveId" clId="{2018055C-A7D5-46B6-91F1-8BDC1295B20C}" dt="2023-03-23T10:18:31.408" v="1623" actId="478"/>
          <ac:picMkLst>
            <pc:docMk/>
            <pc:sldMk cId="3232903395" sldId="1447"/>
            <ac:picMk id="3" creationId="{A330CB1A-9873-B9A7-8CB2-138C0A16ED09}"/>
          </ac:picMkLst>
        </pc:picChg>
        <pc:picChg chg="add mod">
          <ac:chgData name="Dargonrol Lisbeth" userId="4a3d7464c8385acc" providerId="LiveId" clId="{2018055C-A7D5-46B6-91F1-8BDC1295B20C}" dt="2023-03-23T10:41:26.617" v="2097" actId="1076"/>
          <ac:picMkLst>
            <pc:docMk/>
            <pc:sldMk cId="3232903395" sldId="1447"/>
            <ac:picMk id="5" creationId="{4A03F5E2-6A58-AC36-F0AE-880878C03419}"/>
          </ac:picMkLst>
        </pc:picChg>
        <pc:picChg chg="add mod ord">
          <ac:chgData name="Dargonrol Lisbeth" userId="4a3d7464c8385acc" providerId="LiveId" clId="{2018055C-A7D5-46B6-91F1-8BDC1295B20C}" dt="2023-03-23T10:27:48.537" v="1984" actId="171"/>
          <ac:picMkLst>
            <pc:docMk/>
            <pc:sldMk cId="3232903395" sldId="1447"/>
            <ac:picMk id="8" creationId="{25F701CA-1EB6-F44A-ABA6-7CD1398D6340}"/>
          </ac:picMkLst>
        </pc:picChg>
        <pc:cxnChg chg="del">
          <ac:chgData name="Dargonrol Lisbeth" userId="4a3d7464c8385acc" providerId="LiveId" clId="{2018055C-A7D5-46B6-91F1-8BDC1295B20C}" dt="2023-03-23T10:18:44.336" v="1633" actId="478"/>
          <ac:cxnSpMkLst>
            <pc:docMk/>
            <pc:sldMk cId="3232903395" sldId="1447"/>
            <ac:cxnSpMk id="7" creationId="{220BA5D4-401C-C939-05FC-0F12BF51877B}"/>
          </ac:cxnSpMkLst>
        </pc:cxnChg>
        <pc:cxnChg chg="del">
          <ac:chgData name="Dargonrol Lisbeth" userId="4a3d7464c8385acc" providerId="LiveId" clId="{2018055C-A7D5-46B6-91F1-8BDC1295B20C}" dt="2023-03-23T10:18:34.201" v="1627" actId="478"/>
          <ac:cxnSpMkLst>
            <pc:docMk/>
            <pc:sldMk cId="3232903395" sldId="1447"/>
            <ac:cxnSpMk id="10" creationId="{F7BF4381-16E1-10B8-2386-CC62DB942B55}"/>
          </ac:cxnSpMkLst>
        </pc:cxnChg>
        <pc:cxnChg chg="add del mod">
          <ac:chgData name="Dargonrol Lisbeth" userId="4a3d7464c8385acc" providerId="LiveId" clId="{2018055C-A7D5-46B6-91F1-8BDC1295B20C}" dt="2023-03-23T10:31:01.673" v="2000" actId="478"/>
          <ac:cxnSpMkLst>
            <pc:docMk/>
            <pc:sldMk cId="3232903395" sldId="1447"/>
            <ac:cxnSpMk id="12" creationId="{7AF3E82A-7045-1476-EA6B-8DCCEAD2BA8C}"/>
          </ac:cxnSpMkLst>
        </pc:cxnChg>
        <pc:cxnChg chg="del mod">
          <ac:chgData name="Dargonrol Lisbeth" userId="4a3d7464c8385acc" providerId="LiveId" clId="{2018055C-A7D5-46B6-91F1-8BDC1295B20C}" dt="2023-03-23T10:18:32.729" v="1625" actId="478"/>
          <ac:cxnSpMkLst>
            <pc:docMk/>
            <pc:sldMk cId="3232903395" sldId="1447"/>
            <ac:cxnSpMk id="13" creationId="{F8BADA77-73BE-9E08-9DE7-076FC5163113}"/>
          </ac:cxnSpMkLst>
        </pc:cxnChg>
        <pc:cxnChg chg="add del mod">
          <ac:chgData name="Dargonrol Lisbeth" userId="4a3d7464c8385acc" providerId="LiveId" clId="{2018055C-A7D5-46B6-91F1-8BDC1295B20C}" dt="2023-03-23T10:31:03.519" v="2002" actId="478"/>
          <ac:cxnSpMkLst>
            <pc:docMk/>
            <pc:sldMk cId="3232903395" sldId="1447"/>
            <ac:cxnSpMk id="17" creationId="{36BCBBAC-40A7-2590-13C9-5C32B175B638}"/>
          </ac:cxnSpMkLst>
        </pc:cxnChg>
        <pc:cxnChg chg="del mod">
          <ac:chgData name="Dargonrol Lisbeth" userId="4a3d7464c8385acc" providerId="LiveId" clId="{2018055C-A7D5-46B6-91F1-8BDC1295B20C}" dt="2023-03-23T10:18:36.492" v="1630" actId="478"/>
          <ac:cxnSpMkLst>
            <pc:docMk/>
            <pc:sldMk cId="3232903395" sldId="1447"/>
            <ac:cxnSpMk id="21" creationId="{E9511322-F9B6-1542-68EC-C9D509B4545C}"/>
          </ac:cxnSpMkLst>
        </pc:cxnChg>
      </pc:sldChg>
      <pc:sldChg chg="new del mod modClrScheme chgLayout">
        <pc:chgData name="Dargonrol Lisbeth" userId="4a3d7464c8385acc" providerId="LiveId" clId="{2018055C-A7D5-46B6-91F1-8BDC1295B20C}" dt="2023-03-23T17:15:07.526" v="5240" actId="47"/>
        <pc:sldMkLst>
          <pc:docMk/>
          <pc:sldMk cId="194461981" sldId="1448"/>
        </pc:sldMkLst>
      </pc:sldChg>
      <pc:sldChg chg="addSp delSp modSp new del mod modClrScheme chgLayout">
        <pc:chgData name="Dargonrol Lisbeth" userId="4a3d7464c8385acc" providerId="LiveId" clId="{2018055C-A7D5-46B6-91F1-8BDC1295B20C}" dt="2023-03-23T11:18:16.552" v="2659" actId="2696"/>
        <pc:sldMkLst>
          <pc:docMk/>
          <pc:sldMk cId="2801127354" sldId="1448"/>
        </pc:sldMkLst>
        <pc:spChg chg="add del mod">
          <ac:chgData name="Dargonrol Lisbeth" userId="4a3d7464c8385acc" providerId="LiveId" clId="{2018055C-A7D5-46B6-91F1-8BDC1295B20C}" dt="2023-03-23T11:03:49.860" v="2148" actId="478"/>
          <ac:spMkLst>
            <pc:docMk/>
            <pc:sldMk cId="2801127354" sldId="1448"/>
            <ac:spMk id="6" creationId="{DF32A7B0-51F0-F516-54E1-FFC81C6042FE}"/>
          </ac:spMkLst>
        </pc:spChg>
        <pc:picChg chg="add del mod">
          <ac:chgData name="Dargonrol Lisbeth" userId="4a3d7464c8385acc" providerId="LiveId" clId="{2018055C-A7D5-46B6-91F1-8BDC1295B20C}" dt="2023-03-23T11:03:44" v="2144" actId="478"/>
          <ac:picMkLst>
            <pc:docMk/>
            <pc:sldMk cId="2801127354" sldId="1448"/>
            <ac:picMk id="3" creationId="{3CC34E57-BBB8-03E0-D077-7FC388ED1078}"/>
          </ac:picMkLst>
        </pc:picChg>
        <pc:picChg chg="add del mod">
          <ac:chgData name="Dargonrol Lisbeth" userId="4a3d7464c8385acc" providerId="LiveId" clId="{2018055C-A7D5-46B6-91F1-8BDC1295B20C}" dt="2023-03-23T11:03:46.888" v="2146" actId="478"/>
          <ac:picMkLst>
            <pc:docMk/>
            <pc:sldMk cId="2801127354" sldId="1448"/>
            <ac:picMk id="5" creationId="{39CBD109-0CC7-C06F-96EC-39371017B663}"/>
          </ac:picMkLst>
        </pc:picChg>
        <pc:picChg chg="add del mod">
          <ac:chgData name="Dargonrol Lisbeth" userId="4a3d7464c8385acc" providerId="LiveId" clId="{2018055C-A7D5-46B6-91F1-8BDC1295B20C}" dt="2023-03-23T11:06:06.653" v="2162" actId="478"/>
          <ac:picMkLst>
            <pc:docMk/>
            <pc:sldMk cId="2801127354" sldId="1448"/>
            <ac:picMk id="8" creationId="{393363DA-0F22-69D6-C4EA-CD92ADC9F61F}"/>
          </ac:picMkLst>
        </pc:picChg>
        <pc:picChg chg="add mod modCrop">
          <ac:chgData name="Dargonrol Lisbeth" userId="4a3d7464c8385acc" providerId="LiveId" clId="{2018055C-A7D5-46B6-91F1-8BDC1295B20C}" dt="2023-03-23T11:07:07.538" v="2173" actId="1076"/>
          <ac:picMkLst>
            <pc:docMk/>
            <pc:sldMk cId="2801127354" sldId="1448"/>
            <ac:picMk id="10" creationId="{9F949BA6-8BE6-A8CD-74DA-C8E9F06E7095}"/>
          </ac:picMkLst>
        </pc:picChg>
      </pc:sldChg>
      <pc:sldChg chg="addSp delSp modSp add del mod setBg addAnim delAnim">
        <pc:chgData name="Dargonrol Lisbeth" userId="4a3d7464c8385acc" providerId="LiveId" clId="{2018055C-A7D5-46B6-91F1-8BDC1295B20C}" dt="2023-03-23T12:25:47.153" v="3582" actId="2696"/>
        <pc:sldMkLst>
          <pc:docMk/>
          <pc:sldMk cId="2640468095" sldId="1449"/>
        </pc:sldMkLst>
        <pc:spChg chg="add del mod">
          <ac:chgData name="Dargonrol Lisbeth" userId="4a3d7464c8385acc" providerId="LiveId" clId="{2018055C-A7D5-46B6-91F1-8BDC1295B20C}" dt="2023-03-23T11:41:17.021" v="2764" actId="207"/>
          <ac:spMkLst>
            <pc:docMk/>
            <pc:sldMk cId="2640468095" sldId="1449"/>
            <ac:spMk id="22" creationId="{CCC0FDF5-0671-2450-1FBF-18B9D8483F40}"/>
          </ac:spMkLst>
        </pc:spChg>
        <pc:spChg chg="add del">
          <ac:chgData name="Dargonrol Lisbeth" userId="4a3d7464c8385acc" providerId="LiveId" clId="{2018055C-A7D5-46B6-91F1-8BDC1295B20C}" dt="2023-03-23T11:40:17.264" v="2714" actId="478"/>
          <ac:spMkLst>
            <pc:docMk/>
            <pc:sldMk cId="2640468095" sldId="1449"/>
            <ac:spMk id="23" creationId="{AD782A3F-FE9D-AC61-FD13-FE7CC5D05318}"/>
          </ac:spMkLst>
        </pc:spChg>
        <pc:picChg chg="mod modCrop">
          <ac:chgData name="Dargonrol Lisbeth" userId="4a3d7464c8385acc" providerId="LiveId" clId="{2018055C-A7D5-46B6-91F1-8BDC1295B20C}" dt="2023-03-23T11:40:16.977" v="2713" actId="1076"/>
          <ac:picMkLst>
            <pc:docMk/>
            <pc:sldMk cId="2640468095" sldId="1449"/>
            <ac:picMk id="13" creationId="{0E2D2DF2-631E-3085-EF20-62404CC98C16}"/>
          </ac:picMkLst>
        </pc:picChg>
      </pc:sldChg>
      <pc:sldChg chg="addSp delSp modSp add del mod setBg delAnim modAnim">
        <pc:chgData name="Dargonrol Lisbeth" userId="4a3d7464c8385acc" providerId="LiveId" clId="{2018055C-A7D5-46B6-91F1-8BDC1295B20C}" dt="2023-03-23T12:19:45.967" v="3526" actId="2696"/>
        <pc:sldMkLst>
          <pc:docMk/>
          <pc:sldMk cId="1851397547" sldId="1450"/>
        </pc:sldMkLst>
        <pc:spChg chg="add del mod">
          <ac:chgData name="Dargonrol Lisbeth" userId="4a3d7464c8385acc" providerId="LiveId" clId="{2018055C-A7D5-46B6-91F1-8BDC1295B20C}" dt="2023-03-23T12:05:49.108" v="3068"/>
          <ac:spMkLst>
            <pc:docMk/>
            <pc:sldMk cId="1851397547" sldId="1450"/>
            <ac:spMk id="2" creationId="{7090A951-8B06-EB8C-A38F-AF84C878ABF5}"/>
          </ac:spMkLst>
        </pc:spChg>
        <pc:spChg chg="add del">
          <ac:chgData name="Dargonrol Lisbeth" userId="4a3d7464c8385acc" providerId="LiveId" clId="{2018055C-A7D5-46B6-91F1-8BDC1295B20C}" dt="2023-03-23T12:05:49.107" v="3066" actId="478"/>
          <ac:spMkLst>
            <pc:docMk/>
            <pc:sldMk cId="1851397547" sldId="1450"/>
            <ac:spMk id="3" creationId="{1071EFF0-A184-8576-90F4-3211E8F31C1C}"/>
          </ac:spMkLst>
        </pc:spChg>
        <pc:spChg chg="mod topLvl">
          <ac:chgData name="Dargonrol Lisbeth" userId="4a3d7464c8385acc" providerId="LiveId" clId="{2018055C-A7D5-46B6-91F1-8BDC1295B20C}" dt="2023-03-23T12:11:06.370" v="3224" actId="14100"/>
          <ac:spMkLst>
            <pc:docMk/>
            <pc:sldMk cId="1851397547" sldId="1450"/>
            <ac:spMk id="5" creationId="{DBFBB74F-FEAA-9ACA-2A8C-9DDC151C83E7}"/>
          </ac:spMkLst>
        </pc:spChg>
        <pc:spChg chg="del mod topLvl">
          <ac:chgData name="Dargonrol Lisbeth" userId="4a3d7464c8385acc" providerId="LiveId" clId="{2018055C-A7D5-46B6-91F1-8BDC1295B20C}" dt="2023-03-23T12:06:01.741" v="3072" actId="478"/>
          <ac:spMkLst>
            <pc:docMk/>
            <pc:sldMk cId="1851397547" sldId="1450"/>
            <ac:spMk id="6" creationId="{DD74FDE3-F9B9-01D4-2EB2-20061F7FFE2C}"/>
          </ac:spMkLst>
        </pc:spChg>
        <pc:spChg chg="del mod">
          <ac:chgData name="Dargonrol Lisbeth" userId="4a3d7464c8385acc" providerId="LiveId" clId="{2018055C-A7D5-46B6-91F1-8BDC1295B20C}" dt="2023-03-23T12:06:00.168" v="3071" actId="478"/>
          <ac:spMkLst>
            <pc:docMk/>
            <pc:sldMk cId="1851397547" sldId="1450"/>
            <ac:spMk id="7" creationId="{27E9E3FC-489B-EEE8-25C5-844E9C7C252A}"/>
          </ac:spMkLst>
        </pc:spChg>
        <pc:spChg chg="add mod">
          <ac:chgData name="Dargonrol Lisbeth" userId="4a3d7464c8385acc" providerId="LiveId" clId="{2018055C-A7D5-46B6-91F1-8BDC1295B20C}" dt="2023-03-23T12:09:16.944" v="3188" actId="120"/>
          <ac:spMkLst>
            <pc:docMk/>
            <pc:sldMk cId="1851397547" sldId="1450"/>
            <ac:spMk id="8" creationId="{A8264797-605E-3DF8-EF48-85676FB8F4B3}"/>
          </ac:spMkLst>
        </pc:spChg>
        <pc:spChg chg="add mod">
          <ac:chgData name="Dargonrol Lisbeth" userId="4a3d7464c8385acc" providerId="LiveId" clId="{2018055C-A7D5-46B6-91F1-8BDC1295B20C}" dt="2023-03-23T12:13:14.168" v="3424" actId="20577"/>
          <ac:spMkLst>
            <pc:docMk/>
            <pc:sldMk cId="1851397547" sldId="1450"/>
            <ac:spMk id="9" creationId="{67E9B4DE-D7B2-942E-0873-374BB9B2A7F1}"/>
          </ac:spMkLst>
        </pc:spChg>
        <pc:spChg chg="add mod">
          <ac:chgData name="Dargonrol Lisbeth" userId="4a3d7464c8385acc" providerId="LiveId" clId="{2018055C-A7D5-46B6-91F1-8BDC1295B20C}" dt="2023-03-23T12:10:59.318" v="3223" actId="1037"/>
          <ac:spMkLst>
            <pc:docMk/>
            <pc:sldMk cId="1851397547" sldId="1450"/>
            <ac:spMk id="15" creationId="{9B96E0A6-C669-DE45-FE20-9A10BA1FE5D3}"/>
          </ac:spMkLst>
        </pc:spChg>
        <pc:spChg chg="add mod">
          <ac:chgData name="Dargonrol Lisbeth" userId="4a3d7464c8385acc" providerId="LiveId" clId="{2018055C-A7D5-46B6-91F1-8BDC1295B20C}" dt="2023-03-23T12:10:34.766" v="3213" actId="113"/>
          <ac:spMkLst>
            <pc:docMk/>
            <pc:sldMk cId="1851397547" sldId="1450"/>
            <ac:spMk id="16" creationId="{FC9E641E-F049-FC66-2947-E793C8903A43}"/>
          </ac:spMkLst>
        </pc:spChg>
        <pc:spChg chg="add mod">
          <ac:chgData name="Dargonrol Lisbeth" userId="4a3d7464c8385acc" providerId="LiveId" clId="{2018055C-A7D5-46B6-91F1-8BDC1295B20C}" dt="2023-03-23T12:13:29.169" v="3427" actId="1076"/>
          <ac:spMkLst>
            <pc:docMk/>
            <pc:sldMk cId="1851397547" sldId="1450"/>
            <ac:spMk id="18" creationId="{D0C713E9-C3F1-542A-D42E-2E920360B273}"/>
          </ac:spMkLst>
        </pc:spChg>
        <pc:spChg chg="add mod">
          <ac:chgData name="Dargonrol Lisbeth" userId="4a3d7464c8385acc" providerId="LiveId" clId="{2018055C-A7D5-46B6-91F1-8BDC1295B20C}" dt="2023-03-23T12:16:35.494" v="3488" actId="164"/>
          <ac:spMkLst>
            <pc:docMk/>
            <pc:sldMk cId="1851397547" sldId="1450"/>
            <ac:spMk id="19" creationId="{B1473F6E-B656-C3AC-A06C-A80CD593258B}"/>
          </ac:spMkLst>
        </pc:spChg>
        <pc:spChg chg="add mod">
          <ac:chgData name="Dargonrol Lisbeth" userId="4a3d7464c8385acc" providerId="LiveId" clId="{2018055C-A7D5-46B6-91F1-8BDC1295B20C}" dt="2023-03-23T12:15:51.620" v="3484" actId="207"/>
          <ac:spMkLst>
            <pc:docMk/>
            <pc:sldMk cId="1851397547" sldId="1450"/>
            <ac:spMk id="20" creationId="{B434FBF6-5F90-748B-0D3E-8029A2854C18}"/>
          </ac:spMkLst>
        </pc:spChg>
        <pc:spChg chg="mod">
          <ac:chgData name="Dargonrol Lisbeth" userId="4a3d7464c8385acc" providerId="LiveId" clId="{2018055C-A7D5-46B6-91F1-8BDC1295B20C}" dt="2023-03-23T11:42:50.256" v="2803" actId="207"/>
          <ac:spMkLst>
            <pc:docMk/>
            <pc:sldMk cId="1851397547" sldId="1450"/>
            <ac:spMk id="22" creationId="{CCC0FDF5-0671-2450-1FBF-18B9D8483F40}"/>
          </ac:spMkLst>
        </pc:spChg>
        <pc:spChg chg="mod">
          <ac:chgData name="Dargonrol Lisbeth" userId="4a3d7464c8385acc" providerId="LiveId" clId="{2018055C-A7D5-46B6-91F1-8BDC1295B20C}" dt="2023-03-23T12:05:21.631" v="3063" actId="1076"/>
          <ac:spMkLst>
            <pc:docMk/>
            <pc:sldMk cId="1851397547" sldId="1450"/>
            <ac:spMk id="23" creationId="{AD782A3F-FE9D-AC61-FD13-FE7CC5D05318}"/>
          </ac:spMkLst>
        </pc:spChg>
        <pc:grpChg chg="add del mod">
          <ac:chgData name="Dargonrol Lisbeth" userId="4a3d7464c8385acc" providerId="LiveId" clId="{2018055C-A7D5-46B6-91F1-8BDC1295B20C}" dt="2023-03-23T12:06:01.741" v="3072" actId="478"/>
          <ac:grpSpMkLst>
            <pc:docMk/>
            <pc:sldMk cId="1851397547" sldId="1450"/>
            <ac:grpSpMk id="4" creationId="{42D80911-CF4B-C5B3-DA90-1679B4F1CD7A}"/>
          </ac:grpSpMkLst>
        </pc:grpChg>
        <pc:grpChg chg="add mod">
          <ac:chgData name="Dargonrol Lisbeth" userId="4a3d7464c8385acc" providerId="LiveId" clId="{2018055C-A7D5-46B6-91F1-8BDC1295B20C}" dt="2023-03-23T12:16:35.494" v="3488" actId="164"/>
          <ac:grpSpMkLst>
            <pc:docMk/>
            <pc:sldMk cId="1851397547" sldId="1450"/>
            <ac:grpSpMk id="25" creationId="{67B1637D-4EE8-FA87-B8CD-3413AB5B09C1}"/>
          </ac:grpSpMkLst>
        </pc:grpChg>
        <pc:picChg chg="mod modCrop">
          <ac:chgData name="Dargonrol Lisbeth" userId="4a3d7464c8385acc" providerId="LiveId" clId="{2018055C-A7D5-46B6-91F1-8BDC1295B20C}" dt="2023-03-23T11:43:39.395" v="2819" actId="1076"/>
          <ac:picMkLst>
            <pc:docMk/>
            <pc:sldMk cId="1851397547" sldId="1450"/>
            <ac:picMk id="13" creationId="{0E2D2DF2-631E-3085-EF20-62404CC98C16}"/>
          </ac:picMkLst>
        </pc:picChg>
        <pc:cxnChg chg="add mod">
          <ac:chgData name="Dargonrol Lisbeth" userId="4a3d7464c8385acc" providerId="LiveId" clId="{2018055C-A7D5-46B6-91F1-8BDC1295B20C}" dt="2023-03-23T12:10:29.714" v="3211" actId="208"/>
          <ac:cxnSpMkLst>
            <pc:docMk/>
            <pc:sldMk cId="1851397547" sldId="1450"/>
            <ac:cxnSpMk id="11" creationId="{16D59920-6B01-C5BD-831B-B2C25A1F4D3A}"/>
          </ac:cxnSpMkLst>
        </pc:cxnChg>
        <pc:cxnChg chg="add mod">
          <ac:chgData name="Dargonrol Lisbeth" userId="4a3d7464c8385acc" providerId="LiveId" clId="{2018055C-A7D5-46B6-91F1-8BDC1295B20C}" dt="2023-03-23T12:10:43.305" v="3214" actId="14100"/>
          <ac:cxnSpMkLst>
            <pc:docMk/>
            <pc:sldMk cId="1851397547" sldId="1450"/>
            <ac:cxnSpMk id="14" creationId="{A7EF7299-53E8-DB58-401B-D4A991FF232F}"/>
          </ac:cxnSpMkLst>
        </pc:cxnChg>
        <pc:cxnChg chg="add mod">
          <ac:chgData name="Dargonrol Lisbeth" userId="4a3d7464c8385acc" providerId="LiveId" clId="{2018055C-A7D5-46B6-91F1-8BDC1295B20C}" dt="2023-03-23T12:16:35.494" v="3488" actId="164"/>
          <ac:cxnSpMkLst>
            <pc:docMk/>
            <pc:sldMk cId="1851397547" sldId="1450"/>
            <ac:cxnSpMk id="24" creationId="{AEAE9901-A626-369A-AA19-144EB8BB7250}"/>
          </ac:cxnSpMkLst>
        </pc:cxnChg>
      </pc:sldChg>
      <pc:sldChg chg="addSp delSp modSp add mod modTransition modAnim">
        <pc:chgData name="Dargonrol Lisbeth" userId="4a3d7464c8385acc" providerId="LiveId" clId="{2018055C-A7D5-46B6-91F1-8BDC1295B20C}" dt="2023-03-23T17:02:26.575" v="5225"/>
        <pc:sldMkLst>
          <pc:docMk/>
          <pc:sldMk cId="107542499" sldId="1451"/>
        </pc:sldMkLst>
        <pc:spChg chg="mod">
          <ac:chgData name="Dargonrol Lisbeth" userId="4a3d7464c8385acc" providerId="LiveId" clId="{2018055C-A7D5-46B6-91F1-8BDC1295B20C}" dt="2023-03-23T12:24:41.504" v="3580" actId="165"/>
          <ac:spMkLst>
            <pc:docMk/>
            <pc:sldMk cId="107542499" sldId="1451"/>
            <ac:spMk id="5" creationId="{DBFBB74F-FEAA-9ACA-2A8C-9DDC151C83E7}"/>
          </ac:spMkLst>
        </pc:spChg>
        <pc:spChg chg="add mod">
          <ac:chgData name="Dargonrol Lisbeth" userId="4a3d7464c8385acc" providerId="LiveId" clId="{2018055C-A7D5-46B6-91F1-8BDC1295B20C}" dt="2023-03-23T12:24:41.504" v="3580" actId="165"/>
          <ac:spMkLst>
            <pc:docMk/>
            <pc:sldMk cId="107542499" sldId="1451"/>
            <ac:spMk id="6" creationId="{9D4BEA05-8645-3641-0A2C-898689907F61}"/>
          </ac:spMkLst>
        </pc:spChg>
        <pc:spChg chg="mod">
          <ac:chgData name="Dargonrol Lisbeth" userId="4a3d7464c8385acc" providerId="LiveId" clId="{2018055C-A7D5-46B6-91F1-8BDC1295B20C}" dt="2023-03-23T12:24:41.504" v="3580" actId="165"/>
          <ac:spMkLst>
            <pc:docMk/>
            <pc:sldMk cId="107542499" sldId="1451"/>
            <ac:spMk id="8" creationId="{A8264797-605E-3DF8-EF48-85676FB8F4B3}"/>
          </ac:spMkLst>
        </pc:spChg>
        <pc:spChg chg="mod">
          <ac:chgData name="Dargonrol Lisbeth" userId="4a3d7464c8385acc" providerId="LiveId" clId="{2018055C-A7D5-46B6-91F1-8BDC1295B20C}" dt="2023-03-23T12:24:41.504" v="3580" actId="165"/>
          <ac:spMkLst>
            <pc:docMk/>
            <pc:sldMk cId="107542499" sldId="1451"/>
            <ac:spMk id="9" creationId="{67E9B4DE-D7B2-942E-0873-374BB9B2A7F1}"/>
          </ac:spMkLst>
        </pc:spChg>
        <pc:spChg chg="add mod">
          <ac:chgData name="Dargonrol Lisbeth" userId="4a3d7464c8385acc" providerId="LiveId" clId="{2018055C-A7D5-46B6-91F1-8BDC1295B20C}" dt="2023-03-23T12:24:41.504" v="3580" actId="165"/>
          <ac:spMkLst>
            <pc:docMk/>
            <pc:sldMk cId="107542499" sldId="1451"/>
            <ac:spMk id="10" creationId="{88ED8C68-5F16-8236-2EF8-A90BD39FEC65}"/>
          </ac:spMkLst>
        </pc:spChg>
        <pc:spChg chg="mod">
          <ac:chgData name="Dargonrol Lisbeth" userId="4a3d7464c8385acc" providerId="LiveId" clId="{2018055C-A7D5-46B6-91F1-8BDC1295B20C}" dt="2023-03-23T12:24:41.504" v="3580" actId="165"/>
          <ac:spMkLst>
            <pc:docMk/>
            <pc:sldMk cId="107542499" sldId="1451"/>
            <ac:spMk id="15" creationId="{9B96E0A6-C669-DE45-FE20-9A10BA1FE5D3}"/>
          </ac:spMkLst>
        </pc:spChg>
        <pc:spChg chg="mod">
          <ac:chgData name="Dargonrol Lisbeth" userId="4a3d7464c8385acc" providerId="LiveId" clId="{2018055C-A7D5-46B6-91F1-8BDC1295B20C}" dt="2023-03-23T12:24:41.504" v="3580" actId="165"/>
          <ac:spMkLst>
            <pc:docMk/>
            <pc:sldMk cId="107542499" sldId="1451"/>
            <ac:spMk id="16" creationId="{FC9E641E-F049-FC66-2947-E793C8903A43}"/>
          </ac:spMkLst>
        </pc:spChg>
        <pc:spChg chg="mod">
          <ac:chgData name="Dargonrol Lisbeth" userId="4a3d7464c8385acc" providerId="LiveId" clId="{2018055C-A7D5-46B6-91F1-8BDC1295B20C}" dt="2023-03-23T12:24:41.504" v="3580" actId="165"/>
          <ac:spMkLst>
            <pc:docMk/>
            <pc:sldMk cId="107542499" sldId="1451"/>
            <ac:spMk id="18" creationId="{D0C713E9-C3F1-542A-D42E-2E920360B273}"/>
          </ac:spMkLst>
        </pc:spChg>
        <pc:spChg chg="mod">
          <ac:chgData name="Dargonrol Lisbeth" userId="4a3d7464c8385acc" providerId="LiveId" clId="{2018055C-A7D5-46B6-91F1-8BDC1295B20C}" dt="2023-03-23T12:24:41.504" v="3580" actId="165"/>
          <ac:spMkLst>
            <pc:docMk/>
            <pc:sldMk cId="107542499" sldId="1451"/>
            <ac:spMk id="19" creationId="{B1473F6E-B656-C3AC-A06C-A80CD593258B}"/>
          </ac:spMkLst>
        </pc:spChg>
        <pc:spChg chg="mod">
          <ac:chgData name="Dargonrol Lisbeth" userId="4a3d7464c8385acc" providerId="LiveId" clId="{2018055C-A7D5-46B6-91F1-8BDC1295B20C}" dt="2023-03-23T12:24:41.504" v="3580" actId="165"/>
          <ac:spMkLst>
            <pc:docMk/>
            <pc:sldMk cId="107542499" sldId="1451"/>
            <ac:spMk id="20" creationId="{B434FBF6-5F90-748B-0D3E-8029A2854C18}"/>
          </ac:spMkLst>
        </pc:spChg>
        <pc:grpChg chg="add mod">
          <ac:chgData name="Dargonrol Lisbeth" userId="4a3d7464c8385acc" providerId="LiveId" clId="{2018055C-A7D5-46B6-91F1-8BDC1295B20C}" dt="2023-03-23T12:24:41.504" v="3580" actId="165"/>
          <ac:grpSpMkLst>
            <pc:docMk/>
            <pc:sldMk cId="107542499" sldId="1451"/>
            <ac:grpSpMk id="2" creationId="{1145A8D3-1923-D1C6-3AE9-A6CA2FF4E75C}"/>
          </ac:grpSpMkLst>
        </pc:grpChg>
        <pc:grpChg chg="add mod ord">
          <ac:chgData name="Dargonrol Lisbeth" userId="4a3d7464c8385acc" providerId="LiveId" clId="{2018055C-A7D5-46B6-91F1-8BDC1295B20C}" dt="2023-03-23T12:24:41.504" v="3580" actId="165"/>
          <ac:grpSpMkLst>
            <pc:docMk/>
            <pc:sldMk cId="107542499" sldId="1451"/>
            <ac:grpSpMk id="3" creationId="{E4BE7FD4-4D10-5A93-6C9E-26144FB9AF3C}"/>
          </ac:grpSpMkLst>
        </pc:grpChg>
        <pc:grpChg chg="add mod">
          <ac:chgData name="Dargonrol Lisbeth" userId="4a3d7464c8385acc" providerId="LiveId" clId="{2018055C-A7D5-46B6-91F1-8BDC1295B20C}" dt="2023-03-23T12:24:41.504" v="3580" actId="165"/>
          <ac:grpSpMkLst>
            <pc:docMk/>
            <pc:sldMk cId="107542499" sldId="1451"/>
            <ac:grpSpMk id="4" creationId="{FC19CB4A-F677-DAC6-310C-CA3EE4513C59}"/>
          </ac:grpSpMkLst>
        </pc:grpChg>
        <pc:grpChg chg="add mod ord topLvl">
          <ac:chgData name="Dargonrol Lisbeth" userId="4a3d7464c8385acc" providerId="LiveId" clId="{2018055C-A7D5-46B6-91F1-8BDC1295B20C}" dt="2023-03-23T12:24:41.504" v="3580" actId="165"/>
          <ac:grpSpMkLst>
            <pc:docMk/>
            <pc:sldMk cId="107542499" sldId="1451"/>
            <ac:grpSpMk id="12" creationId="{B3B35BDB-76E7-B01B-98FE-2F9CDE74A050}"/>
          </ac:grpSpMkLst>
        </pc:grpChg>
        <pc:grpChg chg="add del mod">
          <ac:chgData name="Dargonrol Lisbeth" userId="4a3d7464c8385acc" providerId="LiveId" clId="{2018055C-A7D5-46B6-91F1-8BDC1295B20C}" dt="2023-03-23T12:24:41.504" v="3580" actId="165"/>
          <ac:grpSpMkLst>
            <pc:docMk/>
            <pc:sldMk cId="107542499" sldId="1451"/>
            <ac:grpSpMk id="17" creationId="{F63A2FF2-8BF1-B52C-C141-524671B3FA21}"/>
          </ac:grpSpMkLst>
        </pc:grpChg>
        <pc:grpChg chg="mod">
          <ac:chgData name="Dargonrol Lisbeth" userId="4a3d7464c8385acc" providerId="LiveId" clId="{2018055C-A7D5-46B6-91F1-8BDC1295B20C}" dt="2023-03-23T12:24:41.504" v="3580" actId="165"/>
          <ac:grpSpMkLst>
            <pc:docMk/>
            <pc:sldMk cId="107542499" sldId="1451"/>
            <ac:grpSpMk id="25" creationId="{67B1637D-4EE8-FA87-B8CD-3413AB5B09C1}"/>
          </ac:grpSpMkLst>
        </pc:grpChg>
        <pc:cxnChg chg="add mod topLvl">
          <ac:chgData name="Dargonrol Lisbeth" userId="4a3d7464c8385acc" providerId="LiveId" clId="{2018055C-A7D5-46B6-91F1-8BDC1295B20C}" dt="2023-03-23T12:24:41.504" v="3580" actId="165"/>
          <ac:cxnSpMkLst>
            <pc:docMk/>
            <pc:sldMk cId="107542499" sldId="1451"/>
            <ac:cxnSpMk id="7" creationId="{53862F61-62E7-0CE9-7E16-8A27D25137C4}"/>
          </ac:cxnSpMkLst>
        </pc:cxnChg>
        <pc:cxnChg chg="mod">
          <ac:chgData name="Dargonrol Lisbeth" userId="4a3d7464c8385acc" providerId="LiveId" clId="{2018055C-A7D5-46B6-91F1-8BDC1295B20C}" dt="2023-03-23T12:24:41.504" v="3580" actId="165"/>
          <ac:cxnSpMkLst>
            <pc:docMk/>
            <pc:sldMk cId="107542499" sldId="1451"/>
            <ac:cxnSpMk id="11" creationId="{16D59920-6B01-C5BD-831B-B2C25A1F4D3A}"/>
          </ac:cxnSpMkLst>
        </pc:cxnChg>
        <pc:cxnChg chg="mod">
          <ac:chgData name="Dargonrol Lisbeth" userId="4a3d7464c8385acc" providerId="LiveId" clId="{2018055C-A7D5-46B6-91F1-8BDC1295B20C}" dt="2023-03-23T12:24:41.504" v="3580" actId="165"/>
          <ac:cxnSpMkLst>
            <pc:docMk/>
            <pc:sldMk cId="107542499" sldId="1451"/>
            <ac:cxnSpMk id="14" creationId="{A7EF7299-53E8-DB58-401B-D4A991FF232F}"/>
          </ac:cxnSpMkLst>
        </pc:cxnChg>
        <pc:cxnChg chg="mod">
          <ac:chgData name="Dargonrol Lisbeth" userId="4a3d7464c8385acc" providerId="LiveId" clId="{2018055C-A7D5-46B6-91F1-8BDC1295B20C}" dt="2023-03-23T12:24:41.504" v="3580" actId="165"/>
          <ac:cxnSpMkLst>
            <pc:docMk/>
            <pc:sldMk cId="107542499" sldId="1451"/>
            <ac:cxnSpMk id="24" creationId="{AEAE9901-A626-369A-AA19-144EB8BB7250}"/>
          </ac:cxnSpMkLst>
        </pc:cxnChg>
      </pc:sldChg>
      <pc:sldChg chg="modSp add del mod">
        <pc:chgData name="Dargonrol Lisbeth" userId="4a3d7464c8385acc" providerId="LiveId" clId="{2018055C-A7D5-46B6-91F1-8BDC1295B20C}" dt="2023-03-23T12:22:01.255" v="3551" actId="2696"/>
        <pc:sldMkLst>
          <pc:docMk/>
          <pc:sldMk cId="1925066360" sldId="1452"/>
        </pc:sldMkLst>
        <pc:grpChg chg="mod">
          <ac:chgData name="Dargonrol Lisbeth" userId="4a3d7464c8385acc" providerId="LiveId" clId="{2018055C-A7D5-46B6-91F1-8BDC1295B20C}" dt="2023-03-23T12:21:51.597" v="3549" actId="1076"/>
          <ac:grpSpMkLst>
            <pc:docMk/>
            <pc:sldMk cId="1925066360" sldId="1452"/>
            <ac:grpSpMk id="4" creationId="{FC19CB4A-F677-DAC6-310C-CA3EE4513C59}"/>
          </ac:grpSpMkLst>
        </pc:grpChg>
      </pc:sldChg>
      <pc:sldChg chg="delSp modSp add mod modTransition modAnim">
        <pc:chgData name="Dargonrol Lisbeth" userId="4a3d7464c8385acc" providerId="LiveId" clId="{2018055C-A7D5-46B6-91F1-8BDC1295B20C}" dt="2023-03-23T17:02:51.325" v="5238"/>
        <pc:sldMkLst>
          <pc:docMk/>
          <pc:sldMk cId="4206317821" sldId="1453"/>
        </pc:sldMkLst>
        <pc:spChg chg="mod topLvl">
          <ac:chgData name="Dargonrol Lisbeth" userId="4a3d7464c8385acc" providerId="LiveId" clId="{2018055C-A7D5-46B6-91F1-8BDC1295B20C}" dt="2023-03-23T12:23:11.880" v="3563" actId="165"/>
          <ac:spMkLst>
            <pc:docMk/>
            <pc:sldMk cId="4206317821" sldId="1453"/>
            <ac:spMk id="5" creationId="{DBFBB74F-FEAA-9ACA-2A8C-9DDC151C83E7}"/>
          </ac:spMkLst>
        </pc:spChg>
        <pc:spChg chg="mod topLvl">
          <ac:chgData name="Dargonrol Lisbeth" userId="4a3d7464c8385acc" providerId="LiveId" clId="{2018055C-A7D5-46B6-91F1-8BDC1295B20C}" dt="2023-03-23T12:23:02.064" v="3558" actId="165"/>
          <ac:spMkLst>
            <pc:docMk/>
            <pc:sldMk cId="4206317821" sldId="1453"/>
            <ac:spMk id="6" creationId="{9D4BEA05-8645-3641-0A2C-898689907F61}"/>
          </ac:spMkLst>
        </pc:spChg>
        <pc:spChg chg="mod topLvl">
          <ac:chgData name="Dargonrol Lisbeth" userId="4a3d7464c8385acc" providerId="LiveId" clId="{2018055C-A7D5-46B6-91F1-8BDC1295B20C}" dt="2023-03-23T12:23:11.880" v="3563" actId="165"/>
          <ac:spMkLst>
            <pc:docMk/>
            <pc:sldMk cId="4206317821" sldId="1453"/>
            <ac:spMk id="8" creationId="{A8264797-605E-3DF8-EF48-85676FB8F4B3}"/>
          </ac:spMkLst>
        </pc:spChg>
        <pc:spChg chg="mod topLvl">
          <ac:chgData name="Dargonrol Lisbeth" userId="4a3d7464c8385acc" providerId="LiveId" clId="{2018055C-A7D5-46B6-91F1-8BDC1295B20C}" dt="2023-03-23T12:23:11.880" v="3563" actId="165"/>
          <ac:spMkLst>
            <pc:docMk/>
            <pc:sldMk cId="4206317821" sldId="1453"/>
            <ac:spMk id="9" creationId="{67E9B4DE-D7B2-942E-0873-374BB9B2A7F1}"/>
          </ac:spMkLst>
        </pc:spChg>
        <pc:spChg chg="mod topLvl">
          <ac:chgData name="Dargonrol Lisbeth" userId="4a3d7464c8385acc" providerId="LiveId" clId="{2018055C-A7D5-46B6-91F1-8BDC1295B20C}" dt="2023-03-23T12:23:42.013" v="3566"/>
          <ac:spMkLst>
            <pc:docMk/>
            <pc:sldMk cId="4206317821" sldId="1453"/>
            <ac:spMk id="10" creationId="{88ED8C68-5F16-8236-2EF8-A90BD39FEC65}"/>
          </ac:spMkLst>
        </pc:spChg>
        <pc:spChg chg="mod topLvl">
          <ac:chgData name="Dargonrol Lisbeth" userId="4a3d7464c8385acc" providerId="LiveId" clId="{2018055C-A7D5-46B6-91F1-8BDC1295B20C}" dt="2023-03-23T12:23:11.880" v="3563" actId="165"/>
          <ac:spMkLst>
            <pc:docMk/>
            <pc:sldMk cId="4206317821" sldId="1453"/>
            <ac:spMk id="15" creationId="{9B96E0A6-C669-DE45-FE20-9A10BA1FE5D3}"/>
          </ac:spMkLst>
        </pc:spChg>
        <pc:spChg chg="mod topLvl">
          <ac:chgData name="Dargonrol Lisbeth" userId="4a3d7464c8385acc" providerId="LiveId" clId="{2018055C-A7D5-46B6-91F1-8BDC1295B20C}" dt="2023-03-23T12:23:11.880" v="3563" actId="165"/>
          <ac:spMkLst>
            <pc:docMk/>
            <pc:sldMk cId="4206317821" sldId="1453"/>
            <ac:spMk id="16" creationId="{FC9E641E-F049-FC66-2947-E793C8903A43}"/>
          </ac:spMkLst>
        </pc:spChg>
        <pc:spChg chg="mod topLvl">
          <ac:chgData name="Dargonrol Lisbeth" userId="4a3d7464c8385acc" providerId="LiveId" clId="{2018055C-A7D5-46B6-91F1-8BDC1295B20C}" dt="2023-03-23T12:23:09.841" v="3562" actId="165"/>
          <ac:spMkLst>
            <pc:docMk/>
            <pc:sldMk cId="4206317821" sldId="1453"/>
            <ac:spMk id="18" creationId="{D0C713E9-C3F1-542A-D42E-2E920360B273}"/>
          </ac:spMkLst>
        </pc:spChg>
        <pc:spChg chg="mod topLvl">
          <ac:chgData name="Dargonrol Lisbeth" userId="4a3d7464c8385acc" providerId="LiveId" clId="{2018055C-A7D5-46B6-91F1-8BDC1295B20C}" dt="2023-03-23T12:23:11.880" v="3563" actId="165"/>
          <ac:spMkLst>
            <pc:docMk/>
            <pc:sldMk cId="4206317821" sldId="1453"/>
            <ac:spMk id="19" creationId="{B1473F6E-B656-C3AC-A06C-A80CD593258B}"/>
          </ac:spMkLst>
        </pc:spChg>
        <pc:spChg chg="mod topLvl">
          <ac:chgData name="Dargonrol Lisbeth" userId="4a3d7464c8385acc" providerId="LiveId" clId="{2018055C-A7D5-46B6-91F1-8BDC1295B20C}" dt="2023-03-23T12:23:08.168" v="3561" actId="165"/>
          <ac:spMkLst>
            <pc:docMk/>
            <pc:sldMk cId="4206317821" sldId="1453"/>
            <ac:spMk id="20" creationId="{B434FBF6-5F90-748B-0D3E-8029A2854C18}"/>
          </ac:spMkLst>
        </pc:spChg>
        <pc:grpChg chg="del mod topLvl">
          <ac:chgData name="Dargonrol Lisbeth" userId="4a3d7464c8385acc" providerId="LiveId" clId="{2018055C-A7D5-46B6-91F1-8BDC1295B20C}" dt="2023-03-23T12:23:11.880" v="3563" actId="165"/>
          <ac:grpSpMkLst>
            <pc:docMk/>
            <pc:sldMk cId="4206317821" sldId="1453"/>
            <ac:grpSpMk id="2" creationId="{1145A8D3-1923-D1C6-3AE9-A6CA2FF4E75C}"/>
          </ac:grpSpMkLst>
        </pc:grpChg>
        <pc:grpChg chg="del mod topLvl">
          <ac:chgData name="Dargonrol Lisbeth" userId="4a3d7464c8385acc" providerId="LiveId" clId="{2018055C-A7D5-46B6-91F1-8BDC1295B20C}" dt="2023-03-23T12:23:09.841" v="3562" actId="165"/>
          <ac:grpSpMkLst>
            <pc:docMk/>
            <pc:sldMk cId="4206317821" sldId="1453"/>
            <ac:grpSpMk id="3" creationId="{E4BE7FD4-4D10-5A93-6C9E-26144FB9AF3C}"/>
          </ac:grpSpMkLst>
        </pc:grpChg>
        <pc:grpChg chg="del mod topLvl">
          <ac:chgData name="Dargonrol Lisbeth" userId="4a3d7464c8385acc" providerId="LiveId" clId="{2018055C-A7D5-46B6-91F1-8BDC1295B20C}" dt="2023-03-23T12:23:08.168" v="3561" actId="165"/>
          <ac:grpSpMkLst>
            <pc:docMk/>
            <pc:sldMk cId="4206317821" sldId="1453"/>
            <ac:grpSpMk id="4" creationId="{FC19CB4A-F677-DAC6-310C-CA3EE4513C59}"/>
          </ac:grpSpMkLst>
        </pc:grpChg>
        <pc:grpChg chg="del mod topLvl">
          <ac:chgData name="Dargonrol Lisbeth" userId="4a3d7464c8385acc" providerId="LiveId" clId="{2018055C-A7D5-46B6-91F1-8BDC1295B20C}" dt="2023-03-23T12:23:02.064" v="3558" actId="165"/>
          <ac:grpSpMkLst>
            <pc:docMk/>
            <pc:sldMk cId="4206317821" sldId="1453"/>
            <ac:grpSpMk id="12" creationId="{B3B35BDB-76E7-B01B-98FE-2F9CDE74A050}"/>
          </ac:grpSpMkLst>
        </pc:grpChg>
        <pc:grpChg chg="del">
          <ac:chgData name="Dargonrol Lisbeth" userId="4a3d7464c8385acc" providerId="LiveId" clId="{2018055C-A7D5-46B6-91F1-8BDC1295B20C}" dt="2023-03-23T12:22:48.679" v="3557" actId="165"/>
          <ac:grpSpMkLst>
            <pc:docMk/>
            <pc:sldMk cId="4206317821" sldId="1453"/>
            <ac:grpSpMk id="17" creationId="{F63A2FF2-8BF1-B52C-C141-524671B3FA21}"/>
          </ac:grpSpMkLst>
        </pc:grpChg>
        <pc:grpChg chg="del mod topLvl">
          <ac:chgData name="Dargonrol Lisbeth" userId="4a3d7464c8385acc" providerId="LiveId" clId="{2018055C-A7D5-46B6-91F1-8BDC1295B20C}" dt="2023-03-23T12:23:11.880" v="3563" actId="165"/>
          <ac:grpSpMkLst>
            <pc:docMk/>
            <pc:sldMk cId="4206317821" sldId="1453"/>
            <ac:grpSpMk id="25" creationId="{67B1637D-4EE8-FA87-B8CD-3413AB5B09C1}"/>
          </ac:grpSpMkLst>
        </pc:grpChg>
        <pc:cxnChg chg="mod topLvl">
          <ac:chgData name="Dargonrol Lisbeth" userId="4a3d7464c8385acc" providerId="LiveId" clId="{2018055C-A7D5-46B6-91F1-8BDC1295B20C}" dt="2023-03-23T12:22:48.679" v="3557" actId="165"/>
          <ac:cxnSpMkLst>
            <pc:docMk/>
            <pc:sldMk cId="4206317821" sldId="1453"/>
            <ac:cxnSpMk id="7" creationId="{53862F61-62E7-0CE9-7E16-8A27D25137C4}"/>
          </ac:cxnSpMkLst>
        </pc:cxnChg>
        <pc:cxnChg chg="mod topLvl">
          <ac:chgData name="Dargonrol Lisbeth" userId="4a3d7464c8385acc" providerId="LiveId" clId="{2018055C-A7D5-46B6-91F1-8BDC1295B20C}" dt="2023-03-23T12:23:08.168" v="3561" actId="165"/>
          <ac:cxnSpMkLst>
            <pc:docMk/>
            <pc:sldMk cId="4206317821" sldId="1453"/>
            <ac:cxnSpMk id="11" creationId="{16D59920-6B01-C5BD-831B-B2C25A1F4D3A}"/>
          </ac:cxnSpMkLst>
        </pc:cxnChg>
        <pc:cxnChg chg="mod topLvl">
          <ac:chgData name="Dargonrol Lisbeth" userId="4a3d7464c8385acc" providerId="LiveId" clId="{2018055C-A7D5-46B6-91F1-8BDC1295B20C}" dt="2023-03-23T12:23:08.168" v="3561" actId="165"/>
          <ac:cxnSpMkLst>
            <pc:docMk/>
            <pc:sldMk cId="4206317821" sldId="1453"/>
            <ac:cxnSpMk id="14" creationId="{A7EF7299-53E8-DB58-401B-D4A991FF232F}"/>
          </ac:cxnSpMkLst>
        </pc:cxnChg>
        <pc:cxnChg chg="mod topLvl">
          <ac:chgData name="Dargonrol Lisbeth" userId="4a3d7464c8385acc" providerId="LiveId" clId="{2018055C-A7D5-46B6-91F1-8BDC1295B20C}" dt="2023-03-23T12:23:11.880" v="3563" actId="165"/>
          <ac:cxnSpMkLst>
            <pc:docMk/>
            <pc:sldMk cId="4206317821" sldId="1453"/>
            <ac:cxnSpMk id="24" creationId="{AEAE9901-A626-369A-AA19-144EB8BB7250}"/>
          </ac:cxnSpMkLst>
        </pc:cxnChg>
      </pc:sldChg>
      <pc:sldChg chg="addSp delSp modSp add mod ord modTransition setBg addAnim delAnim modAnim">
        <pc:chgData name="Dargonrol Lisbeth" userId="4a3d7464c8385acc" providerId="LiveId" clId="{2018055C-A7D5-46B6-91F1-8BDC1295B20C}" dt="2023-03-23T17:02:41.905" v="5236"/>
        <pc:sldMkLst>
          <pc:docMk/>
          <pc:sldMk cId="1251034799" sldId="1454"/>
        </pc:sldMkLst>
        <pc:spChg chg="mod">
          <ac:chgData name="Dargonrol Lisbeth" userId="4a3d7464c8385acc" providerId="LiveId" clId="{2018055C-A7D5-46B6-91F1-8BDC1295B20C}" dt="2023-03-23T15:42:30.742" v="3631" actId="207"/>
          <ac:spMkLst>
            <pc:docMk/>
            <pc:sldMk cId="1251034799" sldId="1454"/>
            <ac:spMk id="22" creationId="{CCC0FDF5-0671-2450-1FBF-18B9D8483F40}"/>
          </ac:spMkLst>
        </pc:spChg>
        <pc:spChg chg="add del mod">
          <ac:chgData name="Dargonrol Lisbeth" userId="4a3d7464c8385acc" providerId="LiveId" clId="{2018055C-A7D5-46B6-91F1-8BDC1295B20C}" dt="2023-03-23T15:45:33.200" v="3854" actId="1076"/>
          <ac:spMkLst>
            <pc:docMk/>
            <pc:sldMk cId="1251034799" sldId="1454"/>
            <ac:spMk id="23" creationId="{AD782A3F-FE9D-AC61-FD13-FE7CC5D05318}"/>
          </ac:spMkLst>
        </pc:spChg>
        <pc:picChg chg="add mod modCrop">
          <ac:chgData name="Dargonrol Lisbeth" userId="4a3d7464c8385acc" providerId="LiveId" clId="{2018055C-A7D5-46B6-91F1-8BDC1295B20C}" dt="2023-03-23T15:47:50.176" v="3882" actId="1076"/>
          <ac:picMkLst>
            <pc:docMk/>
            <pc:sldMk cId="1251034799" sldId="1454"/>
            <ac:picMk id="2" creationId="{ABDA0265-FBC9-E3EA-2145-8D2CFCE572FA}"/>
          </ac:picMkLst>
        </pc:picChg>
        <pc:picChg chg="add mod modCrop">
          <ac:chgData name="Dargonrol Lisbeth" userId="4a3d7464c8385acc" providerId="LiveId" clId="{2018055C-A7D5-46B6-91F1-8BDC1295B20C}" dt="2023-03-23T15:47:48.647" v="3881" actId="1076"/>
          <ac:picMkLst>
            <pc:docMk/>
            <pc:sldMk cId="1251034799" sldId="1454"/>
            <ac:picMk id="3" creationId="{5E7D36CF-472C-4EFB-E597-15F90984C5D5}"/>
          </ac:picMkLst>
        </pc:picChg>
        <pc:picChg chg="add mod modCrop">
          <ac:chgData name="Dargonrol Lisbeth" userId="4a3d7464c8385acc" providerId="LiveId" clId="{2018055C-A7D5-46B6-91F1-8BDC1295B20C}" dt="2023-03-23T15:47:51.447" v="3883" actId="1076"/>
          <ac:picMkLst>
            <pc:docMk/>
            <pc:sldMk cId="1251034799" sldId="1454"/>
            <ac:picMk id="4" creationId="{B96B4830-925D-3190-6134-DA4C9E109B7C}"/>
          </ac:picMkLst>
        </pc:picChg>
        <pc:picChg chg="add mod">
          <ac:chgData name="Dargonrol Lisbeth" userId="4a3d7464c8385acc" providerId="LiveId" clId="{2018055C-A7D5-46B6-91F1-8BDC1295B20C}" dt="2023-03-23T16:30:02.566" v="3959" actId="14861"/>
          <ac:picMkLst>
            <pc:docMk/>
            <pc:sldMk cId="1251034799" sldId="1454"/>
            <ac:picMk id="6" creationId="{10B341C2-FCF1-AF04-1B68-58BDD5217DD1}"/>
          </ac:picMkLst>
        </pc:picChg>
        <pc:picChg chg="mod modCrop">
          <ac:chgData name="Dargonrol Lisbeth" userId="4a3d7464c8385acc" providerId="LiveId" clId="{2018055C-A7D5-46B6-91F1-8BDC1295B20C}" dt="2023-03-23T15:45:40.903" v="3856" actId="14100"/>
          <ac:picMkLst>
            <pc:docMk/>
            <pc:sldMk cId="1251034799" sldId="1454"/>
            <ac:picMk id="13" creationId="{0E2D2DF2-631E-3085-EF20-62404CC98C16}"/>
          </ac:picMkLst>
        </pc:picChg>
      </pc:sldChg>
      <pc:sldChg chg="addSp delSp modSp add mod ord modTransition delAnim modAnim">
        <pc:chgData name="Dargonrol Lisbeth" userId="4a3d7464c8385acc" providerId="LiveId" clId="{2018055C-A7D5-46B6-91F1-8BDC1295B20C}" dt="2023-03-23T17:02:52.686" v="5239"/>
        <pc:sldMkLst>
          <pc:docMk/>
          <pc:sldMk cId="1667686880" sldId="1455"/>
        </pc:sldMkLst>
        <pc:spChg chg="mod">
          <ac:chgData name="Dargonrol Lisbeth" userId="4a3d7464c8385acc" providerId="LiveId" clId="{2018055C-A7D5-46B6-91F1-8BDC1295B20C}" dt="2023-03-23T16:31:34.529" v="3977" actId="20577"/>
          <ac:spMkLst>
            <pc:docMk/>
            <pc:sldMk cId="1667686880" sldId="1455"/>
            <ac:spMk id="22" creationId="{CCC0FDF5-0671-2450-1FBF-18B9D8483F40}"/>
          </ac:spMkLst>
        </pc:spChg>
        <pc:spChg chg="mod">
          <ac:chgData name="Dargonrol Lisbeth" userId="4a3d7464c8385acc" providerId="LiveId" clId="{2018055C-A7D5-46B6-91F1-8BDC1295B20C}" dt="2023-03-23T16:32:50.863" v="4167" actId="113"/>
          <ac:spMkLst>
            <pc:docMk/>
            <pc:sldMk cId="1667686880" sldId="1455"/>
            <ac:spMk id="23" creationId="{AD782A3F-FE9D-AC61-FD13-FE7CC5D05318}"/>
          </ac:spMkLst>
        </pc:spChg>
        <pc:picChg chg="del">
          <ac:chgData name="Dargonrol Lisbeth" userId="4a3d7464c8385acc" providerId="LiveId" clId="{2018055C-A7D5-46B6-91F1-8BDC1295B20C}" dt="2023-03-23T16:30:55.443" v="3964" actId="478"/>
          <ac:picMkLst>
            <pc:docMk/>
            <pc:sldMk cId="1667686880" sldId="1455"/>
            <ac:picMk id="2" creationId="{ABDA0265-FBC9-E3EA-2145-8D2CFCE572FA}"/>
          </ac:picMkLst>
        </pc:picChg>
        <pc:picChg chg="del">
          <ac:chgData name="Dargonrol Lisbeth" userId="4a3d7464c8385acc" providerId="LiveId" clId="{2018055C-A7D5-46B6-91F1-8BDC1295B20C}" dt="2023-03-23T16:30:56.245" v="3966" actId="478"/>
          <ac:picMkLst>
            <pc:docMk/>
            <pc:sldMk cId="1667686880" sldId="1455"/>
            <ac:picMk id="3" creationId="{5E7D36CF-472C-4EFB-E597-15F90984C5D5}"/>
          </ac:picMkLst>
        </pc:picChg>
        <pc:picChg chg="del">
          <ac:chgData name="Dargonrol Lisbeth" userId="4a3d7464c8385acc" providerId="LiveId" clId="{2018055C-A7D5-46B6-91F1-8BDC1295B20C}" dt="2023-03-23T16:30:55.829" v="3965" actId="478"/>
          <ac:picMkLst>
            <pc:docMk/>
            <pc:sldMk cId="1667686880" sldId="1455"/>
            <ac:picMk id="4" creationId="{B96B4830-925D-3190-6134-DA4C9E109B7C}"/>
          </ac:picMkLst>
        </pc:picChg>
        <pc:picChg chg="add mod modCrop">
          <ac:chgData name="Dargonrol Lisbeth" userId="4a3d7464c8385acc" providerId="LiveId" clId="{2018055C-A7D5-46B6-91F1-8BDC1295B20C}" dt="2023-03-23T16:31:30.919" v="3974" actId="1076"/>
          <ac:picMkLst>
            <pc:docMk/>
            <pc:sldMk cId="1667686880" sldId="1455"/>
            <ac:picMk id="5" creationId="{E67E916F-FCB7-9649-072E-5D3A91C84ED5}"/>
          </ac:picMkLst>
        </pc:picChg>
        <pc:picChg chg="del">
          <ac:chgData name="Dargonrol Lisbeth" userId="4a3d7464c8385acc" providerId="LiveId" clId="{2018055C-A7D5-46B6-91F1-8BDC1295B20C}" dt="2023-03-23T16:30:56.619" v="3967" actId="478"/>
          <ac:picMkLst>
            <pc:docMk/>
            <pc:sldMk cId="1667686880" sldId="1455"/>
            <ac:picMk id="6" creationId="{10B341C2-FCF1-AF04-1B68-58BDD5217DD1}"/>
          </ac:picMkLst>
        </pc:picChg>
        <pc:picChg chg="add mod modCrop">
          <ac:chgData name="Dargonrol Lisbeth" userId="4a3d7464c8385acc" providerId="LiveId" clId="{2018055C-A7D5-46B6-91F1-8BDC1295B20C}" dt="2023-03-23T16:35:27.911" v="4179" actId="1076"/>
          <ac:picMkLst>
            <pc:docMk/>
            <pc:sldMk cId="1667686880" sldId="1455"/>
            <ac:picMk id="8" creationId="{9B00DA0A-9035-8A8B-999D-E749D24F0264}"/>
          </ac:picMkLst>
        </pc:picChg>
        <pc:picChg chg="del">
          <ac:chgData name="Dargonrol Lisbeth" userId="4a3d7464c8385acc" providerId="LiveId" clId="{2018055C-A7D5-46B6-91F1-8BDC1295B20C}" dt="2023-03-23T16:30:55.019" v="3963" actId="478"/>
          <ac:picMkLst>
            <pc:docMk/>
            <pc:sldMk cId="1667686880" sldId="1455"/>
            <ac:picMk id="13" creationId="{0E2D2DF2-631E-3085-EF20-62404CC98C16}"/>
          </ac:picMkLst>
        </pc:picChg>
      </pc:sldChg>
      <pc:sldChg chg="addSp delSp modSp add mod modTransition delAnim modAnim">
        <pc:chgData name="Dargonrol Lisbeth" userId="4a3d7464c8385acc" providerId="LiveId" clId="{2018055C-A7D5-46B6-91F1-8BDC1295B20C}" dt="2023-03-23T17:02:02.570" v="5221"/>
        <pc:sldMkLst>
          <pc:docMk/>
          <pc:sldMk cId="1623781251" sldId="1456"/>
        </pc:sldMkLst>
        <pc:spChg chg="add mod">
          <ac:chgData name="Dargonrol Lisbeth" userId="4a3d7464c8385acc" providerId="LiveId" clId="{2018055C-A7D5-46B6-91F1-8BDC1295B20C}" dt="2023-03-23T16:43:36.628" v="4598" actId="164"/>
          <ac:spMkLst>
            <pc:docMk/>
            <pc:sldMk cId="1623781251" sldId="1456"/>
            <ac:spMk id="9" creationId="{04FB8C90-768E-5359-CD39-BF88CD31CDF6}"/>
          </ac:spMkLst>
        </pc:spChg>
        <pc:spChg chg="add mod">
          <ac:chgData name="Dargonrol Lisbeth" userId="4a3d7464c8385acc" providerId="LiveId" clId="{2018055C-A7D5-46B6-91F1-8BDC1295B20C}" dt="2023-03-23T16:43:36.628" v="4598" actId="164"/>
          <ac:spMkLst>
            <pc:docMk/>
            <pc:sldMk cId="1623781251" sldId="1456"/>
            <ac:spMk id="10" creationId="{09E990BF-EB3F-1E81-8011-882C872D3501}"/>
          </ac:spMkLst>
        </pc:spChg>
        <pc:spChg chg="add mod">
          <ac:chgData name="Dargonrol Lisbeth" userId="4a3d7464c8385acc" providerId="LiveId" clId="{2018055C-A7D5-46B6-91F1-8BDC1295B20C}" dt="2023-03-23T16:43:36.628" v="4598" actId="164"/>
          <ac:spMkLst>
            <pc:docMk/>
            <pc:sldMk cId="1623781251" sldId="1456"/>
            <ac:spMk id="11" creationId="{BA545CF6-D756-DD16-A86A-A036C008DEFC}"/>
          </ac:spMkLst>
        </pc:spChg>
        <pc:spChg chg="add mod">
          <ac:chgData name="Dargonrol Lisbeth" userId="4a3d7464c8385acc" providerId="LiveId" clId="{2018055C-A7D5-46B6-91F1-8BDC1295B20C}" dt="2023-03-23T16:43:36.628" v="4598" actId="164"/>
          <ac:spMkLst>
            <pc:docMk/>
            <pc:sldMk cId="1623781251" sldId="1456"/>
            <ac:spMk id="12" creationId="{D58FA285-E433-04AA-94E6-DC5AEC63E491}"/>
          </ac:spMkLst>
        </pc:spChg>
        <pc:spChg chg="add mod">
          <ac:chgData name="Dargonrol Lisbeth" userId="4a3d7464c8385acc" providerId="LiveId" clId="{2018055C-A7D5-46B6-91F1-8BDC1295B20C}" dt="2023-03-23T16:43:36.628" v="4598" actId="164"/>
          <ac:spMkLst>
            <pc:docMk/>
            <pc:sldMk cId="1623781251" sldId="1456"/>
            <ac:spMk id="13" creationId="{948764E0-5CD2-4768-67FB-9ECC1CD96BA0}"/>
          </ac:spMkLst>
        </pc:spChg>
        <pc:spChg chg="add mod">
          <ac:chgData name="Dargonrol Lisbeth" userId="4a3d7464c8385acc" providerId="LiveId" clId="{2018055C-A7D5-46B6-91F1-8BDC1295B20C}" dt="2023-03-23T16:43:36.628" v="4598" actId="164"/>
          <ac:spMkLst>
            <pc:docMk/>
            <pc:sldMk cId="1623781251" sldId="1456"/>
            <ac:spMk id="14" creationId="{782D5323-A087-DA5F-47DE-84A4BA0DDE07}"/>
          </ac:spMkLst>
        </pc:spChg>
        <pc:spChg chg="mod">
          <ac:chgData name="Dargonrol Lisbeth" userId="4a3d7464c8385acc" providerId="LiveId" clId="{2018055C-A7D5-46B6-91F1-8BDC1295B20C}" dt="2023-03-23T16:36:01.383" v="4219" actId="20577"/>
          <ac:spMkLst>
            <pc:docMk/>
            <pc:sldMk cId="1623781251" sldId="1456"/>
            <ac:spMk id="22" creationId="{CCC0FDF5-0671-2450-1FBF-18B9D8483F40}"/>
          </ac:spMkLst>
        </pc:spChg>
        <pc:spChg chg="mod">
          <ac:chgData name="Dargonrol Lisbeth" userId="4a3d7464c8385acc" providerId="LiveId" clId="{2018055C-A7D5-46B6-91F1-8BDC1295B20C}" dt="2023-03-23T16:37:17.963" v="4474" actId="20577"/>
          <ac:spMkLst>
            <pc:docMk/>
            <pc:sldMk cId="1623781251" sldId="1456"/>
            <ac:spMk id="23" creationId="{AD782A3F-FE9D-AC61-FD13-FE7CC5D05318}"/>
          </ac:spMkLst>
        </pc:spChg>
        <pc:grpChg chg="add mod">
          <ac:chgData name="Dargonrol Lisbeth" userId="4a3d7464c8385acc" providerId="LiveId" clId="{2018055C-A7D5-46B6-91F1-8BDC1295B20C}" dt="2023-03-23T16:43:36.628" v="4598" actId="164"/>
          <ac:grpSpMkLst>
            <pc:docMk/>
            <pc:sldMk cId="1623781251" sldId="1456"/>
            <ac:grpSpMk id="15" creationId="{6E1E9E09-44FF-2F30-F5FB-3E562DD2C102}"/>
          </ac:grpSpMkLst>
        </pc:grpChg>
        <pc:picChg chg="add mod modCrop">
          <ac:chgData name="Dargonrol Lisbeth" userId="4a3d7464c8385acc" providerId="LiveId" clId="{2018055C-A7D5-46B6-91F1-8BDC1295B20C}" dt="2023-03-23T16:38:32.704" v="4483" actId="1076"/>
          <ac:picMkLst>
            <pc:docMk/>
            <pc:sldMk cId="1623781251" sldId="1456"/>
            <ac:picMk id="2" creationId="{62466E10-6DFD-3829-EFF0-66758067C0A2}"/>
          </ac:picMkLst>
        </pc:picChg>
        <pc:picChg chg="add del mod">
          <ac:chgData name="Dargonrol Lisbeth" userId="4a3d7464c8385acc" providerId="LiveId" clId="{2018055C-A7D5-46B6-91F1-8BDC1295B20C}" dt="2023-03-23T16:38:45.055" v="4490" actId="478"/>
          <ac:picMkLst>
            <pc:docMk/>
            <pc:sldMk cId="1623781251" sldId="1456"/>
            <ac:picMk id="4" creationId="{F22F9AF4-387F-BA8D-0B7F-7A47D71372C3}"/>
          </ac:picMkLst>
        </pc:picChg>
        <pc:picChg chg="del">
          <ac:chgData name="Dargonrol Lisbeth" userId="4a3d7464c8385acc" providerId="LiveId" clId="{2018055C-A7D5-46B6-91F1-8BDC1295B20C}" dt="2023-03-23T16:37:24.561" v="4476" actId="478"/>
          <ac:picMkLst>
            <pc:docMk/>
            <pc:sldMk cId="1623781251" sldId="1456"/>
            <ac:picMk id="5" creationId="{E67E916F-FCB7-9649-072E-5D3A91C84ED5}"/>
          </ac:picMkLst>
        </pc:picChg>
        <pc:picChg chg="add del mod">
          <ac:chgData name="Dargonrol Lisbeth" userId="4a3d7464c8385acc" providerId="LiveId" clId="{2018055C-A7D5-46B6-91F1-8BDC1295B20C}" dt="2023-03-23T16:39:05.329" v="4498" actId="478"/>
          <ac:picMkLst>
            <pc:docMk/>
            <pc:sldMk cId="1623781251" sldId="1456"/>
            <ac:picMk id="7" creationId="{FC85525D-4D4E-7784-BC6D-C8E7E38E5344}"/>
          </ac:picMkLst>
        </pc:picChg>
        <pc:picChg chg="del">
          <ac:chgData name="Dargonrol Lisbeth" userId="4a3d7464c8385acc" providerId="LiveId" clId="{2018055C-A7D5-46B6-91F1-8BDC1295B20C}" dt="2023-03-23T16:37:22.074" v="4475" actId="478"/>
          <ac:picMkLst>
            <pc:docMk/>
            <pc:sldMk cId="1623781251" sldId="1456"/>
            <ac:picMk id="8" creationId="{9B00DA0A-9035-8A8B-999D-E749D24F0264}"/>
          </ac:picMkLst>
        </pc:picChg>
      </pc:sldChg>
      <pc:sldChg chg="addSp delSp modSp add del mod modTransition delAnim modAnim">
        <pc:chgData name="Dargonrol Lisbeth" userId="4a3d7464c8385acc" providerId="LiveId" clId="{2018055C-A7D5-46B6-91F1-8BDC1295B20C}" dt="2023-03-23T17:15:22.804" v="5269" actId="47"/>
        <pc:sldMkLst>
          <pc:docMk/>
          <pc:sldMk cId="157729241" sldId="1457"/>
        </pc:sldMkLst>
        <pc:spChg chg="add mod">
          <ac:chgData name="Dargonrol Lisbeth" userId="4a3d7464c8385acc" providerId="LiveId" clId="{2018055C-A7D5-46B6-91F1-8BDC1295B20C}" dt="2023-03-23T16:59:40.312" v="5203" actId="164"/>
          <ac:spMkLst>
            <pc:docMk/>
            <pc:sldMk cId="157729241" sldId="1457"/>
            <ac:spMk id="3" creationId="{5E7090E6-1E52-EDFE-77A6-FBBC07BD197F}"/>
          </ac:spMkLst>
        </pc:spChg>
        <pc:spChg chg="add mod">
          <ac:chgData name="Dargonrol Lisbeth" userId="4a3d7464c8385acc" providerId="LiveId" clId="{2018055C-A7D5-46B6-91F1-8BDC1295B20C}" dt="2023-03-23T16:59:40.312" v="5203" actId="164"/>
          <ac:spMkLst>
            <pc:docMk/>
            <pc:sldMk cId="157729241" sldId="1457"/>
            <ac:spMk id="4" creationId="{A3AD2360-39C1-0B90-1ED3-52E59BC22CB9}"/>
          </ac:spMkLst>
        </pc:spChg>
        <pc:spChg chg="add del mod">
          <ac:chgData name="Dargonrol Lisbeth" userId="4a3d7464c8385acc" providerId="LiveId" clId="{2018055C-A7D5-46B6-91F1-8BDC1295B20C}" dt="2023-03-23T16:47:30.056" v="4632"/>
          <ac:spMkLst>
            <pc:docMk/>
            <pc:sldMk cId="157729241" sldId="1457"/>
            <ac:spMk id="5" creationId="{CC950B2B-DCD4-72EB-8CE7-ACA711ABD10C}"/>
          </ac:spMkLst>
        </pc:spChg>
        <pc:spChg chg="add mod">
          <ac:chgData name="Dargonrol Lisbeth" userId="4a3d7464c8385acc" providerId="LiveId" clId="{2018055C-A7D5-46B6-91F1-8BDC1295B20C}" dt="2023-03-23T16:59:40.312" v="5203" actId="164"/>
          <ac:spMkLst>
            <pc:docMk/>
            <pc:sldMk cId="157729241" sldId="1457"/>
            <ac:spMk id="7" creationId="{348A6C13-97AC-7D11-F2CA-AAFE60AF93F1}"/>
          </ac:spMkLst>
        </pc:spChg>
        <pc:spChg chg="add mod">
          <ac:chgData name="Dargonrol Lisbeth" userId="4a3d7464c8385acc" providerId="LiveId" clId="{2018055C-A7D5-46B6-91F1-8BDC1295B20C}" dt="2023-03-23T16:59:40.312" v="5203" actId="164"/>
          <ac:spMkLst>
            <pc:docMk/>
            <pc:sldMk cId="157729241" sldId="1457"/>
            <ac:spMk id="8" creationId="{1BB0B8DF-DDB8-A3D4-9888-821234CDE938}"/>
          </ac:spMkLst>
        </pc:spChg>
        <pc:spChg chg="add mod">
          <ac:chgData name="Dargonrol Lisbeth" userId="4a3d7464c8385acc" providerId="LiveId" clId="{2018055C-A7D5-46B6-91F1-8BDC1295B20C}" dt="2023-03-23T16:59:40.312" v="5203" actId="164"/>
          <ac:spMkLst>
            <pc:docMk/>
            <pc:sldMk cId="157729241" sldId="1457"/>
            <ac:spMk id="16" creationId="{AADF1B83-2930-24FF-9BD5-81B35003DF72}"/>
          </ac:spMkLst>
        </pc:spChg>
        <pc:spChg chg="add mod">
          <ac:chgData name="Dargonrol Lisbeth" userId="4a3d7464c8385acc" providerId="LiveId" clId="{2018055C-A7D5-46B6-91F1-8BDC1295B20C}" dt="2023-03-23T16:59:40.312" v="5203" actId="164"/>
          <ac:spMkLst>
            <pc:docMk/>
            <pc:sldMk cId="157729241" sldId="1457"/>
            <ac:spMk id="17" creationId="{98352AC4-8711-2DE5-FFB5-16414288FE8B}"/>
          </ac:spMkLst>
        </pc:spChg>
        <pc:spChg chg="add mod">
          <ac:chgData name="Dargonrol Lisbeth" userId="4a3d7464c8385acc" providerId="LiveId" clId="{2018055C-A7D5-46B6-91F1-8BDC1295B20C}" dt="2023-03-23T16:59:34.780" v="5202" actId="164"/>
          <ac:spMkLst>
            <pc:docMk/>
            <pc:sldMk cId="157729241" sldId="1457"/>
            <ac:spMk id="20" creationId="{A7AFFB75-BECE-6D7B-D770-B89AC64194A6}"/>
          </ac:spMkLst>
        </pc:spChg>
        <pc:spChg chg="add mod">
          <ac:chgData name="Dargonrol Lisbeth" userId="4a3d7464c8385acc" providerId="LiveId" clId="{2018055C-A7D5-46B6-91F1-8BDC1295B20C}" dt="2023-03-23T16:59:34.780" v="5202" actId="164"/>
          <ac:spMkLst>
            <pc:docMk/>
            <pc:sldMk cId="157729241" sldId="1457"/>
            <ac:spMk id="21" creationId="{B4C266B4-E329-0D38-1142-CD9944756934}"/>
          </ac:spMkLst>
        </pc:spChg>
        <pc:spChg chg="mod">
          <ac:chgData name="Dargonrol Lisbeth" userId="4a3d7464c8385acc" providerId="LiveId" clId="{2018055C-A7D5-46B6-91F1-8BDC1295B20C}" dt="2023-03-23T16:45:18.551" v="4609" actId="1076"/>
          <ac:spMkLst>
            <pc:docMk/>
            <pc:sldMk cId="157729241" sldId="1457"/>
            <ac:spMk id="22" creationId="{CCC0FDF5-0671-2450-1FBF-18B9D8483F40}"/>
          </ac:spMkLst>
        </pc:spChg>
        <pc:spChg chg="mod">
          <ac:chgData name="Dargonrol Lisbeth" userId="4a3d7464c8385acc" providerId="LiveId" clId="{2018055C-A7D5-46B6-91F1-8BDC1295B20C}" dt="2023-03-23T16:45:41.552" v="4614" actId="1076"/>
          <ac:spMkLst>
            <pc:docMk/>
            <pc:sldMk cId="157729241" sldId="1457"/>
            <ac:spMk id="23" creationId="{AD782A3F-FE9D-AC61-FD13-FE7CC5D05318}"/>
          </ac:spMkLst>
        </pc:spChg>
        <pc:spChg chg="add mod">
          <ac:chgData name="Dargonrol Lisbeth" userId="4a3d7464c8385acc" providerId="LiveId" clId="{2018055C-A7D5-46B6-91F1-8BDC1295B20C}" dt="2023-03-23T16:59:34.780" v="5202" actId="164"/>
          <ac:spMkLst>
            <pc:docMk/>
            <pc:sldMk cId="157729241" sldId="1457"/>
            <ac:spMk id="24" creationId="{40FE888B-8C90-0736-5066-D17E7B095AF9}"/>
          </ac:spMkLst>
        </pc:spChg>
        <pc:spChg chg="add mod">
          <ac:chgData name="Dargonrol Lisbeth" userId="4a3d7464c8385acc" providerId="LiveId" clId="{2018055C-A7D5-46B6-91F1-8BDC1295B20C}" dt="2023-03-23T16:59:34.780" v="5202" actId="164"/>
          <ac:spMkLst>
            <pc:docMk/>
            <pc:sldMk cId="157729241" sldId="1457"/>
            <ac:spMk id="25" creationId="{A322FB82-FAAC-6CA0-5902-3660019B4619}"/>
          </ac:spMkLst>
        </pc:spChg>
        <pc:spChg chg="add mod">
          <ac:chgData name="Dargonrol Lisbeth" userId="4a3d7464c8385acc" providerId="LiveId" clId="{2018055C-A7D5-46B6-91F1-8BDC1295B20C}" dt="2023-03-23T16:59:34.780" v="5202" actId="164"/>
          <ac:spMkLst>
            <pc:docMk/>
            <pc:sldMk cId="157729241" sldId="1457"/>
            <ac:spMk id="26" creationId="{9A2C0937-7D88-380F-10FA-DCFCDA79B39D}"/>
          </ac:spMkLst>
        </pc:spChg>
        <pc:spChg chg="add mod">
          <ac:chgData name="Dargonrol Lisbeth" userId="4a3d7464c8385acc" providerId="LiveId" clId="{2018055C-A7D5-46B6-91F1-8BDC1295B20C}" dt="2023-03-23T16:59:34.780" v="5202" actId="164"/>
          <ac:spMkLst>
            <pc:docMk/>
            <pc:sldMk cId="157729241" sldId="1457"/>
            <ac:spMk id="28" creationId="{744BDFB0-6326-1551-EBBC-7111B9116396}"/>
          </ac:spMkLst>
        </pc:spChg>
        <pc:spChg chg="add mod">
          <ac:chgData name="Dargonrol Lisbeth" userId="4a3d7464c8385acc" providerId="LiveId" clId="{2018055C-A7D5-46B6-91F1-8BDC1295B20C}" dt="2023-03-23T16:59:34.780" v="5202" actId="164"/>
          <ac:spMkLst>
            <pc:docMk/>
            <pc:sldMk cId="157729241" sldId="1457"/>
            <ac:spMk id="30" creationId="{979D4E75-CDD4-9FD3-A435-92B238601084}"/>
          </ac:spMkLst>
        </pc:spChg>
        <pc:spChg chg="add mod">
          <ac:chgData name="Dargonrol Lisbeth" userId="4a3d7464c8385acc" providerId="LiveId" clId="{2018055C-A7D5-46B6-91F1-8BDC1295B20C}" dt="2023-03-23T16:59:34.780" v="5202" actId="164"/>
          <ac:spMkLst>
            <pc:docMk/>
            <pc:sldMk cId="157729241" sldId="1457"/>
            <ac:spMk id="31" creationId="{A1ECFD80-3A99-89DF-7849-4F12303F0F49}"/>
          </ac:spMkLst>
        </pc:spChg>
        <pc:grpChg chg="del">
          <ac:chgData name="Dargonrol Lisbeth" userId="4a3d7464c8385acc" providerId="LiveId" clId="{2018055C-A7D5-46B6-91F1-8BDC1295B20C}" dt="2023-03-23T16:45:46.257" v="4615" actId="478"/>
          <ac:grpSpMkLst>
            <pc:docMk/>
            <pc:sldMk cId="157729241" sldId="1457"/>
            <ac:grpSpMk id="15" creationId="{6E1E9E09-44FF-2F30-F5FB-3E562DD2C102}"/>
          </ac:grpSpMkLst>
        </pc:grpChg>
        <pc:grpChg chg="add mod">
          <ac:chgData name="Dargonrol Lisbeth" userId="4a3d7464c8385acc" providerId="LiveId" clId="{2018055C-A7D5-46B6-91F1-8BDC1295B20C}" dt="2023-03-23T16:59:44.834" v="5205" actId="1076"/>
          <ac:grpSpMkLst>
            <pc:docMk/>
            <pc:sldMk cId="157729241" sldId="1457"/>
            <ac:grpSpMk id="32" creationId="{9366EC74-5C33-9ABE-3776-580BEEC095FA}"/>
          </ac:grpSpMkLst>
        </pc:grpChg>
        <pc:grpChg chg="add mod">
          <ac:chgData name="Dargonrol Lisbeth" userId="4a3d7464c8385acc" providerId="LiveId" clId="{2018055C-A7D5-46B6-91F1-8BDC1295B20C}" dt="2023-03-23T16:59:42.159" v="5204" actId="1076"/>
          <ac:grpSpMkLst>
            <pc:docMk/>
            <pc:sldMk cId="157729241" sldId="1457"/>
            <ac:grpSpMk id="33" creationId="{9E962D42-C19C-F8B1-02F7-8482B0600ED6}"/>
          </ac:grpSpMkLst>
        </pc:grpChg>
        <pc:picChg chg="del">
          <ac:chgData name="Dargonrol Lisbeth" userId="4a3d7464c8385acc" providerId="LiveId" clId="{2018055C-A7D5-46B6-91F1-8BDC1295B20C}" dt="2023-03-23T16:45:13.939" v="4608" actId="478"/>
          <ac:picMkLst>
            <pc:docMk/>
            <pc:sldMk cId="157729241" sldId="1457"/>
            <ac:picMk id="2" creationId="{62466E10-6DFD-3829-EFF0-66758067C0A2}"/>
          </ac:picMkLst>
        </pc:picChg>
        <pc:picChg chg="add mod">
          <ac:chgData name="Dargonrol Lisbeth" userId="4a3d7464c8385acc" providerId="LiveId" clId="{2018055C-A7D5-46B6-91F1-8BDC1295B20C}" dt="2023-03-23T16:47:41.585" v="4637" actId="1076"/>
          <ac:picMkLst>
            <pc:docMk/>
            <pc:sldMk cId="157729241" sldId="1457"/>
            <ac:picMk id="6" creationId="{4879779C-4217-A681-3641-3CE3F1E98256}"/>
          </ac:picMkLst>
        </pc:picChg>
        <pc:cxnChg chg="add mod">
          <ac:chgData name="Dargonrol Lisbeth" userId="4a3d7464c8385acc" providerId="LiveId" clId="{2018055C-A7D5-46B6-91F1-8BDC1295B20C}" dt="2023-03-23T16:59:40.312" v="5203" actId="164"/>
          <ac:cxnSpMkLst>
            <pc:docMk/>
            <pc:sldMk cId="157729241" sldId="1457"/>
            <ac:cxnSpMk id="19" creationId="{A010F8FE-7B00-1D3B-CE16-A8E2879ED96F}"/>
          </ac:cxnSpMkLst>
        </pc:cxnChg>
        <pc:cxnChg chg="add mod">
          <ac:chgData name="Dargonrol Lisbeth" userId="4a3d7464c8385acc" providerId="LiveId" clId="{2018055C-A7D5-46B6-91F1-8BDC1295B20C}" dt="2023-03-23T16:59:34.780" v="5202" actId="164"/>
          <ac:cxnSpMkLst>
            <pc:docMk/>
            <pc:sldMk cId="157729241" sldId="1457"/>
            <ac:cxnSpMk id="27" creationId="{5EC43FEC-685C-D6E7-C42F-0E30E0E0A7CD}"/>
          </ac:cxnSpMkLst>
        </pc:cxnChg>
      </pc:sldChg>
      <pc:sldChg chg="addSp modSp new mod modClrScheme modAnim chgLayout">
        <pc:chgData name="Dargonrol Lisbeth" userId="4a3d7464c8385acc" providerId="LiveId" clId="{2018055C-A7D5-46B6-91F1-8BDC1295B20C}" dt="2023-03-23T17:19:50.551" v="5412" actId="1076"/>
        <pc:sldMkLst>
          <pc:docMk/>
          <pc:sldMk cId="404322689" sldId="1458"/>
        </pc:sldMkLst>
        <pc:spChg chg="add mod">
          <ac:chgData name="Dargonrol Lisbeth" userId="4a3d7464c8385acc" providerId="LiveId" clId="{2018055C-A7D5-46B6-91F1-8BDC1295B20C}" dt="2023-03-23T17:19:28.911" v="5407" actId="14838"/>
          <ac:spMkLst>
            <pc:docMk/>
            <pc:sldMk cId="404322689" sldId="1458"/>
            <ac:spMk id="2" creationId="{CDAAEEA7-4B7E-4AC5-1851-CC271850B19A}"/>
          </ac:spMkLst>
        </pc:spChg>
        <pc:spChg chg="mod">
          <ac:chgData name="Dargonrol Lisbeth" userId="4a3d7464c8385acc" providerId="LiveId" clId="{2018055C-A7D5-46B6-91F1-8BDC1295B20C}" dt="2023-03-23T17:19:00.050" v="5353"/>
          <ac:spMkLst>
            <pc:docMk/>
            <pc:sldMk cId="404322689" sldId="1458"/>
            <ac:spMk id="4" creationId="{20D89B15-ED73-ED7A-20E9-5000B59D941E}"/>
          </ac:spMkLst>
        </pc:spChg>
        <pc:spChg chg="mod">
          <ac:chgData name="Dargonrol Lisbeth" userId="4a3d7464c8385acc" providerId="LiveId" clId="{2018055C-A7D5-46B6-91F1-8BDC1295B20C}" dt="2023-03-23T17:19:00.050" v="5353"/>
          <ac:spMkLst>
            <pc:docMk/>
            <pc:sldMk cId="404322689" sldId="1458"/>
            <ac:spMk id="5" creationId="{C08FCE51-0449-C663-55EE-59B5307184A9}"/>
          </ac:spMkLst>
        </pc:spChg>
        <pc:spChg chg="add mod">
          <ac:chgData name="Dargonrol Lisbeth" userId="4a3d7464c8385acc" providerId="LiveId" clId="{2018055C-A7D5-46B6-91F1-8BDC1295B20C}" dt="2023-03-23T17:19:00.050" v="5353"/>
          <ac:spMkLst>
            <pc:docMk/>
            <pc:sldMk cId="404322689" sldId="1458"/>
            <ac:spMk id="7" creationId="{E5B97B53-A89E-47E2-FFE6-6779B60FBF2A}"/>
          </ac:spMkLst>
        </pc:spChg>
        <pc:spChg chg="add mod">
          <ac:chgData name="Dargonrol Lisbeth" userId="4a3d7464c8385acc" providerId="LiveId" clId="{2018055C-A7D5-46B6-91F1-8BDC1295B20C}" dt="2023-03-23T17:19:00.050" v="5353"/>
          <ac:spMkLst>
            <pc:docMk/>
            <pc:sldMk cId="404322689" sldId="1458"/>
            <ac:spMk id="9" creationId="{5444F9B4-3F38-4CF4-A666-1056335AB304}"/>
          </ac:spMkLst>
        </pc:spChg>
        <pc:spChg chg="add mod">
          <ac:chgData name="Dargonrol Lisbeth" userId="4a3d7464c8385acc" providerId="LiveId" clId="{2018055C-A7D5-46B6-91F1-8BDC1295B20C}" dt="2023-03-23T17:19:00.050" v="5353"/>
          <ac:spMkLst>
            <pc:docMk/>
            <pc:sldMk cId="404322689" sldId="1458"/>
            <ac:spMk id="10" creationId="{D85BF0FE-3F66-7B15-512E-F4363FC39A6E}"/>
          </ac:spMkLst>
        </pc:spChg>
        <pc:spChg chg="add mod">
          <ac:chgData name="Dargonrol Lisbeth" userId="4a3d7464c8385acc" providerId="LiveId" clId="{2018055C-A7D5-46B6-91F1-8BDC1295B20C}" dt="2023-03-23T17:19:00.050" v="5353"/>
          <ac:spMkLst>
            <pc:docMk/>
            <pc:sldMk cId="404322689" sldId="1458"/>
            <ac:spMk id="11" creationId="{D6D12D35-D8B2-5A27-8A6D-E9189BEFBDBF}"/>
          </ac:spMkLst>
        </pc:spChg>
        <pc:spChg chg="add mod">
          <ac:chgData name="Dargonrol Lisbeth" userId="4a3d7464c8385acc" providerId="LiveId" clId="{2018055C-A7D5-46B6-91F1-8BDC1295B20C}" dt="2023-03-23T17:19:00.050" v="5353"/>
          <ac:spMkLst>
            <pc:docMk/>
            <pc:sldMk cId="404322689" sldId="1458"/>
            <ac:spMk id="12" creationId="{B989AC57-E50B-6B03-F085-3FA577445B59}"/>
          </ac:spMkLst>
        </pc:spChg>
        <pc:spChg chg="mod">
          <ac:chgData name="Dargonrol Lisbeth" userId="4a3d7464c8385acc" providerId="LiveId" clId="{2018055C-A7D5-46B6-91F1-8BDC1295B20C}" dt="2023-03-23T17:19:00.050" v="5353"/>
          <ac:spMkLst>
            <pc:docMk/>
            <pc:sldMk cId="404322689" sldId="1458"/>
            <ac:spMk id="14" creationId="{01733046-1764-BC20-5ADC-5EFE3D06E995}"/>
          </ac:spMkLst>
        </pc:spChg>
        <pc:spChg chg="mod">
          <ac:chgData name="Dargonrol Lisbeth" userId="4a3d7464c8385acc" providerId="LiveId" clId="{2018055C-A7D5-46B6-91F1-8BDC1295B20C}" dt="2023-03-23T17:19:00.050" v="5353"/>
          <ac:spMkLst>
            <pc:docMk/>
            <pc:sldMk cId="404322689" sldId="1458"/>
            <ac:spMk id="15" creationId="{AD4F47E9-6999-DD4C-372A-B31147D5DC31}"/>
          </ac:spMkLst>
        </pc:spChg>
        <pc:grpChg chg="add mod">
          <ac:chgData name="Dargonrol Lisbeth" userId="4a3d7464c8385acc" providerId="LiveId" clId="{2018055C-A7D5-46B6-91F1-8BDC1295B20C}" dt="2023-03-23T17:19:32.281" v="5408" actId="1076"/>
          <ac:grpSpMkLst>
            <pc:docMk/>
            <pc:sldMk cId="404322689" sldId="1458"/>
            <ac:grpSpMk id="3" creationId="{9E7DB65B-97A2-9A70-DF4B-647620DE5F96}"/>
          </ac:grpSpMkLst>
        </pc:grpChg>
        <pc:grpChg chg="add mod">
          <ac:chgData name="Dargonrol Lisbeth" userId="4a3d7464c8385acc" providerId="LiveId" clId="{2018055C-A7D5-46B6-91F1-8BDC1295B20C}" dt="2023-03-23T17:19:33.609" v="5409" actId="1076"/>
          <ac:grpSpMkLst>
            <pc:docMk/>
            <pc:sldMk cId="404322689" sldId="1458"/>
            <ac:grpSpMk id="13" creationId="{C67B4777-4376-6067-0B70-FDEFC9F2886A}"/>
          </ac:grpSpMkLst>
        </pc:grpChg>
        <pc:picChg chg="add mod">
          <ac:chgData name="Dargonrol Lisbeth" userId="4a3d7464c8385acc" providerId="LiveId" clId="{2018055C-A7D5-46B6-91F1-8BDC1295B20C}" dt="2023-03-23T17:19:00.050" v="5353"/>
          <ac:picMkLst>
            <pc:docMk/>
            <pc:sldMk cId="404322689" sldId="1458"/>
            <ac:picMk id="6" creationId="{08A2E3B6-B7EE-48EA-78F7-FF338951B00E}"/>
          </ac:picMkLst>
        </pc:picChg>
        <pc:picChg chg="add mod">
          <ac:chgData name="Dargonrol Lisbeth" userId="4a3d7464c8385acc" providerId="LiveId" clId="{2018055C-A7D5-46B6-91F1-8BDC1295B20C}" dt="2023-03-23T17:19:00.050" v="5353"/>
          <ac:picMkLst>
            <pc:docMk/>
            <pc:sldMk cId="404322689" sldId="1458"/>
            <ac:picMk id="8" creationId="{A8337CEB-D3D8-4803-4C2E-CA7B5B0FC6ED}"/>
          </ac:picMkLst>
        </pc:picChg>
        <pc:picChg chg="add mod">
          <ac:chgData name="Dargonrol Lisbeth" userId="4a3d7464c8385acc" providerId="LiveId" clId="{2018055C-A7D5-46B6-91F1-8BDC1295B20C}" dt="2023-03-23T17:19:50.551" v="5412" actId="1076"/>
          <ac:picMkLst>
            <pc:docMk/>
            <pc:sldMk cId="404322689" sldId="1458"/>
            <ac:picMk id="16" creationId="{11BC6831-2FEB-F086-3B63-0A9FA2428F88}"/>
          </ac:picMkLst>
        </pc:picChg>
      </pc:sldChg>
      <pc:sldChg chg="addSp delSp modSp new del mod setBg setFolMasterObjs modClrScheme chgLayout">
        <pc:chgData name="Dargonrol Lisbeth" userId="4a3d7464c8385acc" providerId="LiveId" clId="{2018055C-A7D5-46B6-91F1-8BDC1295B20C}" dt="2023-03-23T17:17:51.680" v="5291" actId="2696"/>
        <pc:sldMkLst>
          <pc:docMk/>
          <pc:sldMk cId="972007274" sldId="1458"/>
        </pc:sldMkLst>
        <pc:spChg chg="add del">
          <ac:chgData name="Dargonrol Lisbeth" userId="4a3d7464c8385acc" providerId="LiveId" clId="{2018055C-A7D5-46B6-91F1-8BDC1295B20C}" dt="2023-03-23T17:17:33.061" v="5287" actId="26606"/>
          <ac:spMkLst>
            <pc:docMk/>
            <pc:sldMk cId="972007274" sldId="1458"/>
            <ac:spMk id="5" creationId="{32BC26D8-82FB-445E-AA49-62A77D7C1EE0}"/>
          </ac:spMkLst>
        </pc:spChg>
        <pc:spChg chg="add del">
          <ac:chgData name="Dargonrol Lisbeth" userId="4a3d7464c8385acc" providerId="LiveId" clId="{2018055C-A7D5-46B6-91F1-8BDC1295B20C}" dt="2023-03-23T17:17:33.061" v="5287" actId="26606"/>
          <ac:spMkLst>
            <pc:docMk/>
            <pc:sldMk cId="972007274" sldId="1458"/>
            <ac:spMk id="6" creationId="{CB44330D-EA18-4254-AA95-EB49948539B8}"/>
          </ac:spMkLst>
        </pc:spChg>
        <pc:spChg chg="add del">
          <ac:chgData name="Dargonrol Lisbeth" userId="4a3d7464c8385acc" providerId="LiveId" clId="{2018055C-A7D5-46B6-91F1-8BDC1295B20C}" dt="2023-03-23T17:17:27.388" v="5279" actId="26606"/>
          <ac:spMkLst>
            <pc:docMk/>
            <pc:sldMk cId="972007274" sldId="1458"/>
            <ac:spMk id="8" creationId="{3B432D73-5C38-474F-AF96-A3228731BF36}"/>
          </ac:spMkLst>
        </pc:spChg>
        <pc:spChg chg="add del">
          <ac:chgData name="Dargonrol Lisbeth" userId="4a3d7464c8385acc" providerId="LiveId" clId="{2018055C-A7D5-46B6-91F1-8BDC1295B20C}" dt="2023-03-23T17:17:39.439" v="5289" actId="26606"/>
          <ac:spMkLst>
            <pc:docMk/>
            <pc:sldMk cId="972007274" sldId="1458"/>
            <ac:spMk id="9" creationId="{3DAD86CA-8235-409B-982B-5E7A033E2392}"/>
          </ac:spMkLst>
        </pc:spChg>
        <pc:spChg chg="add del">
          <ac:chgData name="Dargonrol Lisbeth" userId="4a3d7464c8385acc" providerId="LiveId" clId="{2018055C-A7D5-46B6-91F1-8BDC1295B20C}" dt="2023-03-23T17:17:29.573" v="5281" actId="26606"/>
          <ac:spMkLst>
            <pc:docMk/>
            <pc:sldMk cId="972007274" sldId="1458"/>
            <ac:spMk id="10" creationId="{42A4FC2C-047E-45A5-965D-8E1E3BF09BC6}"/>
          </ac:spMkLst>
        </pc:spChg>
        <pc:spChg chg="add del">
          <ac:chgData name="Dargonrol Lisbeth" userId="4a3d7464c8385acc" providerId="LiveId" clId="{2018055C-A7D5-46B6-91F1-8BDC1295B20C}" dt="2023-03-23T17:17:39.439" v="5289" actId="26606"/>
          <ac:spMkLst>
            <pc:docMk/>
            <pc:sldMk cId="972007274" sldId="1458"/>
            <ac:spMk id="11" creationId="{9F234FBA-3501-47B4-AE0C-AA4AFBC8F603}"/>
          </ac:spMkLst>
        </pc:spChg>
        <pc:spChg chg="add del">
          <ac:chgData name="Dargonrol Lisbeth" userId="4a3d7464c8385acc" providerId="LiveId" clId="{2018055C-A7D5-46B6-91F1-8BDC1295B20C}" dt="2023-03-23T17:17:32.340" v="5283" actId="26606"/>
          <ac:spMkLst>
            <pc:docMk/>
            <pc:sldMk cId="972007274" sldId="1458"/>
            <ac:spMk id="12" creationId="{42A4FC2C-047E-45A5-965D-8E1E3BF09BC6}"/>
          </ac:spMkLst>
        </pc:spChg>
        <pc:spChg chg="add del">
          <ac:chgData name="Dargonrol Lisbeth" userId="4a3d7464c8385acc" providerId="LiveId" clId="{2018055C-A7D5-46B6-91F1-8BDC1295B20C}" dt="2023-03-23T17:17:39.439" v="5289" actId="26606"/>
          <ac:spMkLst>
            <pc:docMk/>
            <pc:sldMk cId="972007274" sldId="1458"/>
            <ac:spMk id="13" creationId="{B5EF893B-0491-416E-9D33-BADE9600792A}"/>
          </ac:spMkLst>
        </pc:spChg>
        <pc:spChg chg="add">
          <ac:chgData name="Dargonrol Lisbeth" userId="4a3d7464c8385acc" providerId="LiveId" clId="{2018055C-A7D5-46B6-91F1-8BDC1295B20C}" dt="2023-03-23T17:17:39.441" v="5290" actId="26606"/>
          <ac:spMkLst>
            <pc:docMk/>
            <pc:sldMk cId="972007274" sldId="1458"/>
            <ac:spMk id="16" creationId="{16B067B1-F4E5-4FDF-813D-C9E872E80075}"/>
          </ac:spMkLst>
        </pc:spChg>
        <pc:picChg chg="add mod modCrop">
          <ac:chgData name="Dargonrol Lisbeth" userId="4a3d7464c8385acc" providerId="LiveId" clId="{2018055C-A7D5-46B6-91F1-8BDC1295B20C}" dt="2023-03-23T17:17:39.441" v="5290" actId="26606"/>
          <ac:picMkLst>
            <pc:docMk/>
            <pc:sldMk cId="972007274" sldId="1458"/>
            <ac:picMk id="3" creationId="{91589DDA-3003-2AAB-D75E-C8D51F406F83}"/>
          </ac:picMkLst>
        </pc:picChg>
        <pc:cxnChg chg="add del">
          <ac:chgData name="Dargonrol Lisbeth" userId="4a3d7464c8385acc" providerId="LiveId" clId="{2018055C-A7D5-46B6-91F1-8BDC1295B20C}" dt="2023-03-23T17:17:39.439" v="5289" actId="26606"/>
          <ac:cxnSpMkLst>
            <pc:docMk/>
            <pc:sldMk cId="972007274" sldId="1458"/>
            <ac:cxnSpMk id="14" creationId="{469F4FF8-F8B0-4630-BA1B-0D8B324CD5FF}"/>
          </ac:cxnSpMkLst>
        </pc:cxnChg>
      </pc:sldChg>
      <pc:sldMasterChg chg="delSldLayout">
        <pc:chgData name="Dargonrol Lisbeth" userId="4a3d7464c8385acc" providerId="LiveId" clId="{2018055C-A7D5-46B6-91F1-8BDC1295B20C}" dt="2023-03-23T17:15:20.546" v="5267" actId="47"/>
        <pc:sldMasterMkLst>
          <pc:docMk/>
          <pc:sldMasterMk cId="865608845" sldId="2147483648"/>
        </pc:sldMasterMkLst>
        <pc:sldLayoutChg chg="del">
          <pc:chgData name="Dargonrol Lisbeth" userId="4a3d7464c8385acc" providerId="LiveId" clId="{2018055C-A7D5-46B6-91F1-8BDC1295B20C}" dt="2023-03-23T17:15:14.705" v="5254" actId="47"/>
          <pc:sldLayoutMkLst>
            <pc:docMk/>
            <pc:sldMasterMk cId="865608845" sldId="2147483648"/>
            <pc:sldLayoutMk cId="4194860677" sldId="2147483740"/>
          </pc:sldLayoutMkLst>
        </pc:sldLayoutChg>
        <pc:sldLayoutChg chg="del">
          <pc:chgData name="Dargonrol Lisbeth" userId="4a3d7464c8385acc" providerId="LiveId" clId="{2018055C-A7D5-46B6-91F1-8BDC1295B20C}" dt="2023-03-23T17:15:10.388" v="5244" actId="47"/>
          <pc:sldLayoutMkLst>
            <pc:docMk/>
            <pc:sldMasterMk cId="865608845" sldId="2147483648"/>
            <pc:sldLayoutMk cId="94311097" sldId="2147483741"/>
          </pc:sldLayoutMkLst>
        </pc:sldLayoutChg>
        <pc:sldLayoutChg chg="del">
          <pc:chgData name="Dargonrol Lisbeth" userId="4a3d7464c8385acc" providerId="LiveId" clId="{2018055C-A7D5-46B6-91F1-8BDC1295B20C}" dt="2023-03-23T17:15:17.541" v="5260" actId="47"/>
          <pc:sldLayoutMkLst>
            <pc:docMk/>
            <pc:sldMasterMk cId="865608845" sldId="2147483648"/>
            <pc:sldLayoutMk cId="1151723073" sldId="2147483743"/>
          </pc:sldLayoutMkLst>
        </pc:sldLayoutChg>
        <pc:sldLayoutChg chg="del">
          <pc:chgData name="Dargonrol Lisbeth" userId="4a3d7464c8385acc" providerId="LiveId" clId="{2018055C-A7D5-46B6-91F1-8BDC1295B20C}" dt="2023-03-23T17:15:09.132" v="5242" actId="47"/>
          <pc:sldLayoutMkLst>
            <pc:docMk/>
            <pc:sldMasterMk cId="865608845" sldId="2147483648"/>
            <pc:sldLayoutMk cId="4135067512" sldId="2147483745"/>
          </pc:sldLayoutMkLst>
        </pc:sldLayoutChg>
        <pc:sldLayoutChg chg="del">
          <pc:chgData name="Dargonrol Lisbeth" userId="4a3d7464c8385acc" providerId="LiveId" clId="{2018055C-A7D5-46B6-91F1-8BDC1295B20C}" dt="2023-03-23T17:15:13.019" v="5250" actId="47"/>
          <pc:sldLayoutMkLst>
            <pc:docMk/>
            <pc:sldMasterMk cId="865608845" sldId="2147483648"/>
            <pc:sldLayoutMk cId="3674167087" sldId="2147483747"/>
          </pc:sldLayoutMkLst>
        </pc:sldLayoutChg>
        <pc:sldLayoutChg chg="del">
          <pc:chgData name="Dargonrol Lisbeth" userId="4a3d7464c8385acc" providerId="LiveId" clId="{2018055C-A7D5-46B6-91F1-8BDC1295B20C}" dt="2023-03-23T17:15:20.546" v="5267" actId="47"/>
          <pc:sldLayoutMkLst>
            <pc:docMk/>
            <pc:sldMasterMk cId="865608845" sldId="2147483648"/>
            <pc:sldLayoutMk cId="3118510926" sldId="2147483748"/>
          </pc:sldLayoutMkLst>
        </pc:sldLayoutChg>
      </pc:sldMasterChg>
    </pc:docChg>
  </pc:docChgLst>
  <pc:docChgLst>
    <pc:chgData name="Dargonrol Lisbeth" userId="4a3d7464c8385acc" providerId="LiveId" clId="{8C2FF548-B107-4940-A4CF-6D1A249993FD}"/>
    <pc:docChg chg="undo custSel addSld delSld modSld modSection">
      <pc:chgData name="Dargonrol Lisbeth" userId="4a3d7464c8385acc" providerId="LiveId" clId="{8C2FF548-B107-4940-A4CF-6D1A249993FD}" dt="2023-03-22T23:56:19.278" v="2283"/>
      <pc:docMkLst>
        <pc:docMk/>
      </pc:docMkLst>
      <pc:sldChg chg="addSp delSp modSp add mod addAnim delAnim modAnim">
        <pc:chgData name="Dargonrol Lisbeth" userId="4a3d7464c8385acc" providerId="LiveId" clId="{8C2FF548-B107-4940-A4CF-6D1A249993FD}" dt="2023-03-22T23:31:57.720" v="1201"/>
        <pc:sldMkLst>
          <pc:docMk/>
          <pc:sldMk cId="1787049239" sldId="319"/>
        </pc:sldMkLst>
        <pc:spChg chg="add del mod">
          <ac:chgData name="Dargonrol Lisbeth" userId="4a3d7464c8385acc" providerId="LiveId" clId="{8C2FF548-B107-4940-A4CF-6D1A249993FD}" dt="2023-03-22T23:18:36.028" v="898" actId="478"/>
          <ac:spMkLst>
            <pc:docMk/>
            <pc:sldMk cId="1787049239" sldId="319"/>
            <ac:spMk id="7" creationId="{DD0BBA64-FD2F-9C9C-21B4-4593793C87E4}"/>
          </ac:spMkLst>
        </pc:spChg>
        <pc:spChg chg="del mod">
          <ac:chgData name="Dargonrol Lisbeth" userId="4a3d7464c8385acc" providerId="LiveId" clId="{8C2FF548-B107-4940-A4CF-6D1A249993FD}" dt="2023-03-22T23:18:36.997" v="899" actId="478"/>
          <ac:spMkLst>
            <pc:docMk/>
            <pc:sldMk cId="1787049239" sldId="319"/>
            <ac:spMk id="9" creationId="{96E3E48A-EFAF-70A6-331E-FB284926A3BF}"/>
          </ac:spMkLst>
        </pc:spChg>
        <pc:spChg chg="del mod">
          <ac:chgData name="Dargonrol Lisbeth" userId="4a3d7464c8385acc" providerId="LiveId" clId="{8C2FF548-B107-4940-A4CF-6D1A249993FD}" dt="2023-03-22T23:18:38.018" v="900" actId="478"/>
          <ac:spMkLst>
            <pc:docMk/>
            <pc:sldMk cId="1787049239" sldId="319"/>
            <ac:spMk id="12" creationId="{9DFB9517-6547-103B-E505-0AA3E9DF9C9B}"/>
          </ac:spMkLst>
        </pc:spChg>
        <pc:spChg chg="del mod">
          <ac:chgData name="Dargonrol Lisbeth" userId="4a3d7464c8385acc" providerId="LiveId" clId="{8C2FF548-B107-4940-A4CF-6D1A249993FD}" dt="2023-03-22T23:18:38.512" v="901" actId="478"/>
          <ac:spMkLst>
            <pc:docMk/>
            <pc:sldMk cId="1787049239" sldId="319"/>
            <ac:spMk id="15" creationId="{C8985D28-8B06-F0AB-605D-45B2E24426B2}"/>
          </ac:spMkLst>
        </pc:spChg>
        <pc:spChg chg="mod">
          <ac:chgData name="Dargonrol Lisbeth" userId="4a3d7464c8385acc" providerId="LiveId" clId="{8C2FF548-B107-4940-A4CF-6D1A249993FD}" dt="2023-03-22T23:17:05.923" v="858" actId="1076"/>
          <ac:spMkLst>
            <pc:docMk/>
            <pc:sldMk cId="1787049239" sldId="319"/>
            <ac:spMk id="37" creationId="{10C2A6BF-1739-4CE9-93B3-09357E0C4BCA}"/>
          </ac:spMkLst>
        </pc:spChg>
        <pc:spChg chg="add del ord">
          <ac:chgData name="Dargonrol Lisbeth" userId="4a3d7464c8385acc" providerId="LiveId" clId="{8C2FF548-B107-4940-A4CF-6D1A249993FD}" dt="2023-03-22T23:22:26.895" v="1018" actId="171"/>
          <ac:spMkLst>
            <pc:docMk/>
            <pc:sldMk cId="1787049239" sldId="319"/>
            <ac:spMk id="38" creationId="{447B4BBC-DA6B-4AD3-9CEB-8952E9942A69}"/>
          </ac:spMkLst>
        </pc:spChg>
        <pc:spChg chg="mod">
          <ac:chgData name="Dargonrol Lisbeth" userId="4a3d7464c8385acc" providerId="LiveId" clId="{8C2FF548-B107-4940-A4CF-6D1A249993FD}" dt="2023-03-22T23:11:27.836" v="774" actId="20577"/>
          <ac:spMkLst>
            <pc:docMk/>
            <pc:sldMk cId="1787049239" sldId="319"/>
            <ac:spMk id="43" creationId="{0D684766-A5D7-44B9-84E9-AD7FA4430134}"/>
          </ac:spMkLst>
        </pc:spChg>
        <pc:spChg chg="mod ord">
          <ac:chgData name="Dargonrol Lisbeth" userId="4a3d7464c8385acc" providerId="LiveId" clId="{8C2FF548-B107-4940-A4CF-6D1A249993FD}" dt="2023-03-22T23:25:50.081" v="1149" actId="20577"/>
          <ac:spMkLst>
            <pc:docMk/>
            <pc:sldMk cId="1787049239" sldId="319"/>
            <ac:spMk id="44" creationId="{BCC641F2-6D88-480D-B822-D57F8445A84B}"/>
          </ac:spMkLst>
        </pc:spChg>
        <pc:spChg chg="mod">
          <ac:chgData name="Dargonrol Lisbeth" userId="4a3d7464c8385acc" providerId="LiveId" clId="{8C2FF548-B107-4940-A4CF-6D1A249993FD}" dt="2023-03-22T23:11:40.905" v="777" actId="20577"/>
          <ac:spMkLst>
            <pc:docMk/>
            <pc:sldMk cId="1787049239" sldId="319"/>
            <ac:spMk id="46" creationId="{BDB38AAC-0358-4D24-8CE2-5A2C166C88DE}"/>
          </ac:spMkLst>
        </pc:spChg>
        <pc:spChg chg="mod ord">
          <ac:chgData name="Dargonrol Lisbeth" userId="4a3d7464c8385acc" providerId="LiveId" clId="{8C2FF548-B107-4940-A4CF-6D1A249993FD}" dt="2023-03-22T23:25:27.024" v="1142" actId="14838"/>
          <ac:spMkLst>
            <pc:docMk/>
            <pc:sldMk cId="1787049239" sldId="319"/>
            <ac:spMk id="47" creationId="{62F927E7-0930-41CA-8BD8-A8131F3F4CC8}"/>
          </ac:spMkLst>
        </pc:spChg>
        <pc:spChg chg="mod">
          <ac:chgData name="Dargonrol Lisbeth" userId="4a3d7464c8385acc" providerId="LiveId" clId="{8C2FF548-B107-4940-A4CF-6D1A249993FD}" dt="2023-03-22T23:18:44.192" v="904" actId="20577"/>
          <ac:spMkLst>
            <pc:docMk/>
            <pc:sldMk cId="1787049239" sldId="319"/>
            <ac:spMk id="49" creationId="{2D19DB91-BD58-4F45-9B40-593F07B47AEF}"/>
          </ac:spMkLst>
        </pc:spChg>
        <pc:spChg chg="mod ord">
          <ac:chgData name="Dargonrol Lisbeth" userId="4a3d7464c8385acc" providerId="LiveId" clId="{8C2FF548-B107-4940-A4CF-6D1A249993FD}" dt="2023-03-22T23:25:55.941" v="1155" actId="20577"/>
          <ac:spMkLst>
            <pc:docMk/>
            <pc:sldMk cId="1787049239" sldId="319"/>
            <ac:spMk id="50" creationId="{9344AC9C-B0C2-4099-939E-488042CDE3D0}"/>
          </ac:spMkLst>
        </pc:spChg>
        <pc:spChg chg="mod">
          <ac:chgData name="Dargonrol Lisbeth" userId="4a3d7464c8385acc" providerId="LiveId" clId="{8C2FF548-B107-4940-A4CF-6D1A249993FD}" dt="2023-03-22T23:19:11.817" v="923" actId="20577"/>
          <ac:spMkLst>
            <pc:docMk/>
            <pc:sldMk cId="1787049239" sldId="319"/>
            <ac:spMk id="52" creationId="{2A52F55B-CB91-46DA-A985-3F13AB25C2C2}"/>
          </ac:spMkLst>
        </pc:spChg>
        <pc:spChg chg="mod">
          <ac:chgData name="Dargonrol Lisbeth" userId="4a3d7464c8385acc" providerId="LiveId" clId="{8C2FF548-B107-4940-A4CF-6D1A249993FD}" dt="2023-03-22T23:26:00.816" v="1166" actId="20577"/>
          <ac:spMkLst>
            <pc:docMk/>
            <pc:sldMk cId="1787049239" sldId="319"/>
            <ac:spMk id="53" creationId="{6037FC58-8C03-48B3-A137-04D01431D8B3}"/>
          </ac:spMkLst>
        </pc:spChg>
        <pc:spChg chg="del topLvl">
          <ac:chgData name="Dargonrol Lisbeth" userId="4a3d7464c8385acc" providerId="LiveId" clId="{8C2FF548-B107-4940-A4CF-6D1A249993FD}" dt="2023-03-22T23:11:07.280" v="757" actId="478"/>
          <ac:spMkLst>
            <pc:docMk/>
            <pc:sldMk cId="1787049239" sldId="319"/>
            <ac:spMk id="65" creationId="{D3EB6D4C-601F-7AB7-6265-1BDDF2A16C72}"/>
          </ac:spMkLst>
        </pc:spChg>
        <pc:spChg chg="del topLvl">
          <ac:chgData name="Dargonrol Lisbeth" userId="4a3d7464c8385acc" providerId="LiveId" clId="{8C2FF548-B107-4940-A4CF-6D1A249993FD}" dt="2023-03-22T23:11:08.773" v="758" actId="478"/>
          <ac:spMkLst>
            <pc:docMk/>
            <pc:sldMk cId="1787049239" sldId="319"/>
            <ac:spMk id="66" creationId="{D965B1A7-862D-8745-8B46-8BB78EEDC432}"/>
          </ac:spMkLst>
        </pc:spChg>
        <pc:spChg chg="mod">
          <ac:chgData name="Dargonrol Lisbeth" userId="4a3d7464c8385acc" providerId="LiveId" clId="{8C2FF548-B107-4940-A4CF-6D1A249993FD}" dt="2023-03-22T23:15:50.061" v="851"/>
          <ac:spMkLst>
            <pc:docMk/>
            <pc:sldMk cId="1787049239" sldId="319"/>
            <ac:spMk id="75" creationId="{078ED4D9-D305-DE37-F80E-78ED1828D5CF}"/>
          </ac:spMkLst>
        </pc:spChg>
        <pc:grpChg chg="mod ord">
          <ac:chgData name="Dargonrol Lisbeth" userId="4a3d7464c8385acc" providerId="LiveId" clId="{8C2FF548-B107-4940-A4CF-6D1A249993FD}" dt="2023-03-22T23:22:35.386" v="1022" actId="166"/>
          <ac:grpSpMkLst>
            <pc:docMk/>
            <pc:sldMk cId="1787049239" sldId="319"/>
            <ac:grpSpMk id="2" creationId="{52B4857C-2506-20C5-C7FC-C36556BA4241}"/>
          </ac:grpSpMkLst>
        </pc:grpChg>
        <pc:grpChg chg="mod ord">
          <ac:chgData name="Dargonrol Lisbeth" userId="4a3d7464c8385acc" providerId="LiveId" clId="{8C2FF548-B107-4940-A4CF-6D1A249993FD}" dt="2023-03-22T23:23:01.994" v="1026" actId="166"/>
          <ac:grpSpMkLst>
            <pc:docMk/>
            <pc:sldMk cId="1787049239" sldId="319"/>
            <ac:grpSpMk id="3" creationId="{2B65DEB4-D882-E356-E51E-94D36FDDC98B}"/>
          </ac:grpSpMkLst>
        </pc:grpChg>
        <pc:grpChg chg="mod ord">
          <ac:chgData name="Dargonrol Lisbeth" userId="4a3d7464c8385acc" providerId="LiveId" clId="{8C2FF548-B107-4940-A4CF-6D1A249993FD}" dt="2023-03-22T23:23:08.667" v="1028" actId="166"/>
          <ac:grpSpMkLst>
            <pc:docMk/>
            <pc:sldMk cId="1787049239" sldId="319"/>
            <ac:grpSpMk id="4" creationId="{D34B1615-1714-D417-B9A6-08B9EB59BE4A}"/>
          </ac:grpSpMkLst>
        </pc:grpChg>
        <pc:grpChg chg="mod">
          <ac:chgData name="Dargonrol Lisbeth" userId="4a3d7464c8385acc" providerId="LiveId" clId="{8C2FF548-B107-4940-A4CF-6D1A249993FD}" dt="2023-03-22T23:18:56.172" v="911" actId="1076"/>
          <ac:grpSpMkLst>
            <pc:docMk/>
            <pc:sldMk cId="1787049239" sldId="319"/>
            <ac:grpSpMk id="5" creationId="{3C37312A-34BB-C0C5-701C-B63B187CE362}"/>
          </ac:grpSpMkLst>
        </pc:grpChg>
        <pc:grpChg chg="del">
          <ac:chgData name="Dargonrol Lisbeth" userId="4a3d7464c8385acc" providerId="LiveId" clId="{8C2FF548-B107-4940-A4CF-6D1A249993FD}" dt="2023-03-22T23:11:07.280" v="757" actId="478"/>
          <ac:grpSpMkLst>
            <pc:docMk/>
            <pc:sldMk cId="1787049239" sldId="319"/>
            <ac:grpSpMk id="64" creationId="{6983BF9D-5CFB-CD87-316B-B25DE8B5BEB5}"/>
          </ac:grpSpMkLst>
        </pc:grpChg>
        <pc:graphicFrameChg chg="add del mod ord modGraphic">
          <ac:chgData name="Dargonrol Lisbeth" userId="4a3d7464c8385acc" providerId="LiveId" clId="{8C2FF548-B107-4940-A4CF-6D1A249993FD}" dt="2023-03-22T23:17:22.410" v="867" actId="931"/>
          <ac:graphicFrameMkLst>
            <pc:docMk/>
            <pc:sldMk cId="1787049239" sldId="319"/>
            <ac:graphicFrameMk id="10" creationId="{9769376B-4E84-1B5D-875A-3F99DACE2E85}"/>
          </ac:graphicFrameMkLst>
        </pc:graphicFrameChg>
        <pc:picChg chg="add del mod">
          <ac:chgData name="Dargonrol Lisbeth" userId="4a3d7464c8385acc" providerId="LiveId" clId="{8C2FF548-B107-4940-A4CF-6D1A249993FD}" dt="2023-03-22T23:15:50.061" v="851"/>
          <ac:picMkLst>
            <pc:docMk/>
            <pc:sldMk cId="1787049239" sldId="319"/>
            <ac:picMk id="8" creationId="{8C1FF24C-F8E3-5219-2A34-3DCE72A5B9FB}"/>
          </ac:picMkLst>
        </pc:picChg>
        <pc:picChg chg="add del mod">
          <ac:chgData name="Dargonrol Lisbeth" userId="4a3d7464c8385acc" providerId="LiveId" clId="{8C2FF548-B107-4940-A4CF-6D1A249993FD}" dt="2023-03-22T23:17:28.279" v="872"/>
          <ac:picMkLst>
            <pc:docMk/>
            <pc:sldMk cId="1787049239" sldId="319"/>
            <ac:picMk id="13" creationId="{ED9D90D3-B2B6-C7A5-9936-C78D8875D0A3}"/>
          </ac:picMkLst>
        </pc:picChg>
        <pc:picChg chg="add del mod">
          <ac:chgData name="Dargonrol Lisbeth" userId="4a3d7464c8385acc" providerId="LiveId" clId="{8C2FF548-B107-4940-A4CF-6D1A249993FD}" dt="2023-03-22T23:17:31.685" v="874"/>
          <ac:picMkLst>
            <pc:docMk/>
            <pc:sldMk cId="1787049239" sldId="319"/>
            <ac:picMk id="16" creationId="{EB174BBD-5608-5D65-CA7E-21D2400D528A}"/>
          </ac:picMkLst>
        </pc:picChg>
        <pc:picChg chg="add del mod">
          <ac:chgData name="Dargonrol Lisbeth" userId="4a3d7464c8385acc" providerId="LiveId" clId="{8C2FF548-B107-4940-A4CF-6D1A249993FD}" dt="2023-03-22T23:17:34.625" v="876"/>
          <ac:picMkLst>
            <pc:docMk/>
            <pc:sldMk cId="1787049239" sldId="319"/>
            <ac:picMk id="18" creationId="{5952D44A-59B3-FB1E-13F2-7B32AD8B6752}"/>
          </ac:picMkLst>
        </pc:picChg>
        <pc:picChg chg="add del mod">
          <ac:chgData name="Dargonrol Lisbeth" userId="4a3d7464c8385acc" providerId="LiveId" clId="{8C2FF548-B107-4940-A4CF-6D1A249993FD}" dt="2023-03-22T23:18:05.279" v="880" actId="931"/>
          <ac:picMkLst>
            <pc:docMk/>
            <pc:sldMk cId="1787049239" sldId="319"/>
            <ac:picMk id="20" creationId="{5D0FDDB7-80D7-189D-3B25-2347A74E61C4}"/>
          </ac:picMkLst>
        </pc:picChg>
        <pc:picChg chg="add del mod">
          <ac:chgData name="Dargonrol Lisbeth" userId="4a3d7464c8385acc" providerId="LiveId" clId="{8C2FF548-B107-4940-A4CF-6D1A249993FD}" dt="2023-03-22T23:18:25.886" v="882"/>
          <ac:picMkLst>
            <pc:docMk/>
            <pc:sldMk cId="1787049239" sldId="319"/>
            <ac:picMk id="22" creationId="{545D64C5-0D84-936E-7DA8-EF371ACACA6B}"/>
          </ac:picMkLst>
        </pc:picChg>
        <pc:picChg chg="add del mod">
          <ac:chgData name="Dargonrol Lisbeth" userId="4a3d7464c8385acc" providerId="LiveId" clId="{8C2FF548-B107-4940-A4CF-6D1A249993FD}" dt="2023-03-22T23:19:32.714" v="937" actId="478"/>
          <ac:picMkLst>
            <pc:docMk/>
            <pc:sldMk cId="1787049239" sldId="319"/>
            <ac:picMk id="26" creationId="{D79E22D6-AE91-C1C9-81B5-2739C2CBF0CB}"/>
          </ac:picMkLst>
        </pc:picChg>
        <pc:picChg chg="add mod ord modCrop">
          <ac:chgData name="Dargonrol Lisbeth" userId="4a3d7464c8385acc" providerId="LiveId" clId="{8C2FF548-B107-4940-A4CF-6D1A249993FD}" dt="2023-03-22T23:22:51.730" v="1025" actId="14100"/>
          <ac:picMkLst>
            <pc:docMk/>
            <pc:sldMk cId="1787049239" sldId="319"/>
            <ac:picMk id="28" creationId="{7975495A-75C1-AC25-05A4-1687A85B1D8D}"/>
          </ac:picMkLst>
        </pc:picChg>
        <pc:picChg chg="add mod ord modCrop">
          <ac:chgData name="Dargonrol Lisbeth" userId="4a3d7464c8385acc" providerId="LiveId" clId="{8C2FF548-B107-4940-A4CF-6D1A249993FD}" dt="2023-03-22T23:24:12.086" v="1044" actId="732"/>
          <ac:picMkLst>
            <pc:docMk/>
            <pc:sldMk cId="1787049239" sldId="319"/>
            <ac:picMk id="32" creationId="{1F3730EB-3474-8F3F-706B-4FDB6861063F}"/>
          </ac:picMkLst>
        </pc:picChg>
        <pc:picChg chg="add mod ord modCrop">
          <ac:chgData name="Dargonrol Lisbeth" userId="4a3d7464c8385acc" providerId="LiveId" clId="{8C2FF548-B107-4940-A4CF-6D1A249993FD}" dt="2023-03-22T23:27:33.260" v="1185" actId="171"/>
          <ac:picMkLst>
            <pc:docMk/>
            <pc:sldMk cId="1787049239" sldId="319"/>
            <ac:picMk id="36" creationId="{52828678-7C42-F1AF-0424-46252799BD23}"/>
          </ac:picMkLst>
        </pc:picChg>
        <pc:picChg chg="add del mod">
          <ac:chgData name="Dargonrol Lisbeth" userId="4a3d7464c8385acc" providerId="LiveId" clId="{8C2FF548-B107-4940-A4CF-6D1A249993FD}" dt="2023-03-22T23:28:07.843" v="1189" actId="478"/>
          <ac:picMkLst>
            <pc:docMk/>
            <pc:sldMk cId="1787049239" sldId="319"/>
            <ac:picMk id="40" creationId="{8B0E8456-FF0A-78E6-E343-A99EC678DA6C}"/>
          </ac:picMkLst>
        </pc:picChg>
        <pc:picChg chg="add mod ord modCrop">
          <ac:chgData name="Dargonrol Lisbeth" userId="4a3d7464c8385acc" providerId="LiveId" clId="{8C2FF548-B107-4940-A4CF-6D1A249993FD}" dt="2023-03-22T23:29:47.376" v="1199" actId="732"/>
          <ac:picMkLst>
            <pc:docMk/>
            <pc:sldMk cId="1787049239" sldId="319"/>
            <ac:picMk id="42" creationId="{84897105-B0B9-93C5-B06B-A5935BBDB5BE}"/>
          </ac:picMkLst>
        </pc:picChg>
      </pc:sldChg>
      <pc:sldChg chg="addSp delSp modSp mod addAnim delAnim modAnim">
        <pc:chgData name="Dargonrol Lisbeth" userId="4a3d7464c8385acc" providerId="LiveId" clId="{8C2FF548-B107-4940-A4CF-6D1A249993FD}" dt="2023-03-22T23:56:19.278" v="2283"/>
        <pc:sldMkLst>
          <pc:docMk/>
          <pc:sldMk cId="1440278769" sldId="1097"/>
        </pc:sldMkLst>
        <pc:spChg chg="add del">
          <ac:chgData name="Dargonrol Lisbeth" userId="4a3d7464c8385acc" providerId="LiveId" clId="{8C2FF548-B107-4940-A4CF-6D1A249993FD}" dt="2023-03-22T23:46:46.565" v="1554"/>
          <ac:spMkLst>
            <pc:docMk/>
            <pc:sldMk cId="1440278769" sldId="1097"/>
            <ac:spMk id="4" creationId="{8503EF93-E87E-49EF-805A-F0DBAAFBFDE4}"/>
          </ac:spMkLst>
        </pc:spChg>
        <pc:spChg chg="add del mod">
          <ac:chgData name="Dargonrol Lisbeth" userId="4a3d7464c8385acc" providerId="LiveId" clId="{8C2FF548-B107-4940-A4CF-6D1A249993FD}" dt="2023-03-22T23:46:06.962" v="1553" actId="931"/>
          <ac:spMkLst>
            <pc:docMk/>
            <pc:sldMk cId="1440278769" sldId="1097"/>
            <ac:spMk id="6" creationId="{B694B58C-5858-B0C8-4540-3BD8427DCBCB}"/>
          </ac:spMkLst>
        </pc:spChg>
        <pc:spChg chg="add mod">
          <ac:chgData name="Dargonrol Lisbeth" userId="4a3d7464c8385acc" providerId="LiveId" clId="{8C2FF548-B107-4940-A4CF-6D1A249993FD}" dt="2023-03-22T23:55:31.845" v="2281" actId="14838"/>
          <ac:spMkLst>
            <pc:docMk/>
            <pc:sldMk cId="1440278769" sldId="1097"/>
            <ac:spMk id="9" creationId="{75DA96F8-95DC-A23A-0387-D1E3BAA4F450}"/>
          </ac:spMkLst>
        </pc:spChg>
        <pc:spChg chg="add mod">
          <ac:chgData name="Dargonrol Lisbeth" userId="4a3d7464c8385acc" providerId="LiveId" clId="{8C2FF548-B107-4940-A4CF-6D1A249993FD}" dt="2023-03-22T23:54:44.319" v="2254" actId="14838"/>
          <ac:spMkLst>
            <pc:docMk/>
            <pc:sldMk cId="1440278769" sldId="1097"/>
            <ac:spMk id="10" creationId="{C6E16F57-47FE-CD36-51B4-85E5C5BEBF88}"/>
          </ac:spMkLst>
        </pc:spChg>
        <pc:spChg chg="mod">
          <ac:chgData name="Dargonrol Lisbeth" userId="4a3d7464c8385acc" providerId="LiveId" clId="{8C2FF548-B107-4940-A4CF-6D1A249993FD}" dt="2023-03-22T23:46:58.716" v="1567" actId="20577"/>
          <ac:spMkLst>
            <pc:docMk/>
            <pc:sldMk cId="1440278769" sldId="1097"/>
            <ac:spMk id="12" creationId="{E5291053-418C-45EF-A95D-8F641B09792A}"/>
          </ac:spMkLst>
        </pc:spChg>
        <pc:spChg chg="mod">
          <ac:chgData name="Dargonrol Lisbeth" userId="4a3d7464c8385acc" providerId="LiveId" clId="{8C2FF548-B107-4940-A4CF-6D1A249993FD}" dt="2023-03-22T23:48:00.483" v="1598" actId="20577"/>
          <ac:spMkLst>
            <pc:docMk/>
            <pc:sldMk cId="1440278769" sldId="1097"/>
            <ac:spMk id="13" creationId="{D9E9C8C2-A6F7-4D8E-935A-1A65AD9B30FF}"/>
          </ac:spMkLst>
        </pc:spChg>
        <pc:spChg chg="mod">
          <ac:chgData name="Dargonrol Lisbeth" userId="4a3d7464c8385acc" providerId="LiveId" clId="{8C2FF548-B107-4940-A4CF-6D1A249993FD}" dt="2023-03-22T23:50:18.468" v="1645" actId="6549"/>
          <ac:spMkLst>
            <pc:docMk/>
            <pc:sldMk cId="1440278769" sldId="1097"/>
            <ac:spMk id="17" creationId="{F934988D-4FF1-4624-8C0B-E27DBD811E4F}"/>
          </ac:spMkLst>
        </pc:spChg>
        <pc:spChg chg="mod">
          <ac:chgData name="Dargonrol Lisbeth" userId="4a3d7464c8385acc" providerId="LiveId" clId="{8C2FF548-B107-4940-A4CF-6D1A249993FD}" dt="2023-03-22T23:50:16.442" v="1644" actId="165"/>
          <ac:spMkLst>
            <pc:docMk/>
            <pc:sldMk cId="1440278769" sldId="1097"/>
            <ac:spMk id="18" creationId="{397A6600-4304-430A-A691-649A513FAD81}"/>
          </ac:spMkLst>
        </pc:spChg>
        <pc:spChg chg="mod">
          <ac:chgData name="Dargonrol Lisbeth" userId="4a3d7464c8385acc" providerId="LiveId" clId="{8C2FF548-B107-4940-A4CF-6D1A249993FD}" dt="2023-03-22T23:50:16.442" v="1644" actId="165"/>
          <ac:spMkLst>
            <pc:docMk/>
            <pc:sldMk cId="1440278769" sldId="1097"/>
            <ac:spMk id="19" creationId="{E24A6C53-D3CC-4CB1-B64E-20B847E9C505}"/>
          </ac:spMkLst>
        </pc:spChg>
        <pc:spChg chg="mod">
          <ac:chgData name="Dargonrol Lisbeth" userId="4a3d7464c8385acc" providerId="LiveId" clId="{8C2FF548-B107-4940-A4CF-6D1A249993FD}" dt="2023-03-22T23:50:16.442" v="1644" actId="165"/>
          <ac:spMkLst>
            <pc:docMk/>
            <pc:sldMk cId="1440278769" sldId="1097"/>
            <ac:spMk id="20" creationId="{2679630A-8893-47BD-9F4A-1AC9C7B0931A}"/>
          </ac:spMkLst>
        </pc:spChg>
        <pc:spChg chg="mod">
          <ac:chgData name="Dargonrol Lisbeth" userId="4a3d7464c8385acc" providerId="LiveId" clId="{8C2FF548-B107-4940-A4CF-6D1A249993FD}" dt="2023-03-22T23:50:16.442" v="1644" actId="165"/>
          <ac:spMkLst>
            <pc:docMk/>
            <pc:sldMk cId="1440278769" sldId="1097"/>
            <ac:spMk id="23" creationId="{CFC9634C-7BB0-4E9F-B131-4D082381C364}"/>
          </ac:spMkLst>
        </pc:spChg>
        <pc:spChg chg="mod">
          <ac:chgData name="Dargonrol Lisbeth" userId="4a3d7464c8385acc" providerId="LiveId" clId="{8C2FF548-B107-4940-A4CF-6D1A249993FD}" dt="2023-03-22T23:50:16.442" v="1644" actId="165"/>
          <ac:spMkLst>
            <pc:docMk/>
            <pc:sldMk cId="1440278769" sldId="1097"/>
            <ac:spMk id="24" creationId="{AAF41DF9-BC42-49B9-AF1C-45DC748613FE}"/>
          </ac:spMkLst>
        </pc:spChg>
        <pc:spChg chg="mod">
          <ac:chgData name="Dargonrol Lisbeth" userId="4a3d7464c8385acc" providerId="LiveId" clId="{8C2FF548-B107-4940-A4CF-6D1A249993FD}" dt="2023-03-22T23:50:16.442" v="1644" actId="165"/>
          <ac:spMkLst>
            <pc:docMk/>
            <pc:sldMk cId="1440278769" sldId="1097"/>
            <ac:spMk id="25" creationId="{64636BFC-4C0B-4D43-9053-6E41C2991751}"/>
          </ac:spMkLst>
        </pc:spChg>
        <pc:spChg chg="del">
          <ac:chgData name="Dargonrol Lisbeth" userId="4a3d7464c8385acc" providerId="LiveId" clId="{8C2FF548-B107-4940-A4CF-6D1A249993FD}" dt="2023-03-22T23:50:05.260" v="1639" actId="478"/>
          <ac:spMkLst>
            <pc:docMk/>
            <pc:sldMk cId="1440278769" sldId="1097"/>
            <ac:spMk id="26" creationId="{803B000E-1948-4450-B29E-83FF4835157C}"/>
          </ac:spMkLst>
        </pc:spChg>
        <pc:spChg chg="mod">
          <ac:chgData name="Dargonrol Lisbeth" userId="4a3d7464c8385acc" providerId="LiveId" clId="{8C2FF548-B107-4940-A4CF-6D1A249993FD}" dt="2023-03-22T23:48:30.043" v="1599" actId="6549"/>
          <ac:spMkLst>
            <pc:docMk/>
            <pc:sldMk cId="1440278769" sldId="1097"/>
            <ac:spMk id="29" creationId="{89A82942-2E82-6090-A838-2B47795A9806}"/>
          </ac:spMkLst>
        </pc:spChg>
        <pc:spChg chg="mod">
          <ac:chgData name="Dargonrol Lisbeth" userId="4a3d7464c8385acc" providerId="LiveId" clId="{8C2FF548-B107-4940-A4CF-6D1A249993FD}" dt="2023-03-22T23:51:52.771" v="1729" actId="20577"/>
          <ac:spMkLst>
            <pc:docMk/>
            <pc:sldMk cId="1440278769" sldId="1097"/>
            <ac:spMk id="33" creationId="{0A7EC963-0426-4789-AD29-F58EA4D770E0}"/>
          </ac:spMkLst>
        </pc:spChg>
        <pc:spChg chg="add del mod topLvl">
          <ac:chgData name="Dargonrol Lisbeth" userId="4a3d7464c8385acc" providerId="LiveId" clId="{8C2FF548-B107-4940-A4CF-6D1A249993FD}" dt="2023-03-22T23:53:06.405" v="1731" actId="164"/>
          <ac:spMkLst>
            <pc:docMk/>
            <pc:sldMk cId="1440278769" sldId="1097"/>
            <ac:spMk id="36" creationId="{718B6461-2515-4CCE-B6E7-A08E44BC5292}"/>
          </ac:spMkLst>
        </pc:spChg>
        <pc:grpChg chg="add del">
          <ac:chgData name="Dargonrol Lisbeth" userId="4a3d7464c8385acc" providerId="LiveId" clId="{8C2FF548-B107-4940-A4CF-6D1A249993FD}" dt="2023-03-22T23:50:16.442" v="1644" actId="165"/>
          <ac:grpSpMkLst>
            <pc:docMk/>
            <pc:sldMk cId="1440278769" sldId="1097"/>
            <ac:grpSpMk id="2" creationId="{00000000-0000-0000-0000-000000000000}"/>
          </ac:grpSpMkLst>
        </pc:grpChg>
        <pc:grpChg chg="add mod">
          <ac:chgData name="Dargonrol Lisbeth" userId="4a3d7464c8385acc" providerId="LiveId" clId="{8C2FF548-B107-4940-A4CF-6D1A249993FD}" dt="2023-03-22T23:53:06.405" v="1731" actId="164"/>
          <ac:grpSpMkLst>
            <pc:docMk/>
            <pc:sldMk cId="1440278769" sldId="1097"/>
            <ac:grpSpMk id="11" creationId="{38116F02-D6EB-7F55-14B1-07BECA13A424}"/>
          </ac:grpSpMkLst>
        </pc:grpChg>
        <pc:grpChg chg="del mod topLvl">
          <ac:chgData name="Dargonrol Lisbeth" userId="4a3d7464c8385acc" providerId="LiveId" clId="{8C2FF548-B107-4940-A4CF-6D1A249993FD}" dt="2023-03-22T23:50:20.036" v="1646" actId="478"/>
          <ac:grpSpMkLst>
            <pc:docMk/>
            <pc:sldMk cId="1440278769" sldId="1097"/>
            <ac:grpSpMk id="15" creationId="{68DF16CF-1182-4CEF-BAD3-2785A01918AA}"/>
          </ac:grpSpMkLst>
        </pc:grpChg>
        <pc:grpChg chg="mod">
          <ac:chgData name="Dargonrol Lisbeth" userId="4a3d7464c8385acc" providerId="LiveId" clId="{8C2FF548-B107-4940-A4CF-6D1A249993FD}" dt="2023-03-22T23:50:16.442" v="1644" actId="165"/>
          <ac:grpSpMkLst>
            <pc:docMk/>
            <pc:sldMk cId="1440278769" sldId="1097"/>
            <ac:grpSpMk id="16" creationId="{E3CF5B3A-25F1-4C04-9200-0ACBAEDECDE7}"/>
          </ac:grpSpMkLst>
        </pc:grpChg>
        <pc:grpChg chg="del mod topLvl">
          <ac:chgData name="Dargonrol Lisbeth" userId="4a3d7464c8385acc" providerId="LiveId" clId="{8C2FF548-B107-4940-A4CF-6D1A249993FD}" dt="2023-03-22T23:50:22.300" v="1647" actId="478"/>
          <ac:grpSpMkLst>
            <pc:docMk/>
            <pc:sldMk cId="1440278769" sldId="1097"/>
            <ac:grpSpMk id="21" creationId="{85AC59DC-C2F1-4161-AECE-F08792DBDBFF}"/>
          </ac:grpSpMkLst>
        </pc:grpChg>
        <pc:grpChg chg="del">
          <ac:chgData name="Dargonrol Lisbeth" userId="4a3d7464c8385acc" providerId="LiveId" clId="{8C2FF548-B107-4940-A4CF-6D1A249993FD}" dt="2023-03-22T23:50:05.260" v="1639" actId="478"/>
          <ac:grpSpMkLst>
            <pc:docMk/>
            <pc:sldMk cId="1440278769" sldId="1097"/>
            <ac:grpSpMk id="22" creationId="{5C43340B-053F-4B8F-944F-013FFB4A29E0}"/>
          </ac:grpSpMkLst>
        </pc:grpChg>
        <pc:grpChg chg="del">
          <ac:chgData name="Dargonrol Lisbeth" userId="4a3d7464c8385acc" providerId="LiveId" clId="{8C2FF548-B107-4940-A4CF-6D1A249993FD}" dt="2023-03-22T23:48:30.893" v="1600" actId="478"/>
          <ac:grpSpMkLst>
            <pc:docMk/>
            <pc:sldMk cId="1440278769" sldId="1097"/>
            <ac:grpSpMk id="28" creationId="{305B3AD7-CA35-DB0A-1BCD-E833D528F6F1}"/>
          </ac:grpSpMkLst>
        </pc:grpChg>
        <pc:picChg chg="add del mod">
          <ac:chgData name="Dargonrol Lisbeth" userId="4a3d7464c8385acc" providerId="LiveId" clId="{8C2FF548-B107-4940-A4CF-6D1A249993FD}" dt="2023-03-22T23:46:06.962" v="1553" actId="931"/>
          <ac:picMkLst>
            <pc:docMk/>
            <pc:sldMk cId="1440278769" sldId="1097"/>
            <ac:picMk id="5" creationId="{94F716C3-4E27-03EF-18A4-41C1115D4B94}"/>
          </ac:picMkLst>
        </pc:picChg>
        <pc:picChg chg="add mod">
          <ac:chgData name="Dargonrol Lisbeth" userId="4a3d7464c8385acc" providerId="LiveId" clId="{8C2FF548-B107-4940-A4CF-6D1A249993FD}" dt="2023-03-22T23:46:47.449" v="1556" actId="962"/>
          <ac:picMkLst>
            <pc:docMk/>
            <pc:sldMk cId="1440278769" sldId="1097"/>
            <ac:picMk id="8" creationId="{83012101-C731-5096-DFB4-80BEF6111C10}"/>
          </ac:picMkLst>
        </pc:picChg>
      </pc:sldChg>
      <pc:sldChg chg="addSp delSp modSp mod delAnim modAnim">
        <pc:chgData name="Dargonrol Lisbeth" userId="4a3d7464c8385acc" providerId="LiveId" clId="{8C2FF548-B107-4940-A4CF-6D1A249993FD}" dt="2023-03-22T22:35:53.882" v="113" actId="1076"/>
        <pc:sldMkLst>
          <pc:docMk/>
          <pc:sldMk cId="1812461227" sldId="1216"/>
        </pc:sldMkLst>
        <pc:spChg chg="del topLvl">
          <ac:chgData name="Dargonrol Lisbeth" userId="4a3d7464c8385acc" providerId="LiveId" clId="{8C2FF548-B107-4940-A4CF-6D1A249993FD}" dt="2023-03-22T22:33:45.702" v="100" actId="478"/>
          <ac:spMkLst>
            <pc:docMk/>
            <pc:sldMk cId="1812461227" sldId="1216"/>
            <ac:spMk id="3" creationId="{3DB66173-673C-0A07-8904-D1637CE6CEDC}"/>
          </ac:spMkLst>
        </pc:spChg>
        <pc:spChg chg="del topLvl">
          <ac:chgData name="Dargonrol Lisbeth" userId="4a3d7464c8385acc" providerId="LiveId" clId="{8C2FF548-B107-4940-A4CF-6D1A249993FD}" dt="2023-03-22T22:33:43.998" v="99" actId="478"/>
          <ac:spMkLst>
            <pc:docMk/>
            <pc:sldMk cId="1812461227" sldId="1216"/>
            <ac:spMk id="4" creationId="{C18DE14E-C51C-8643-4FDB-00E5D5A64C52}"/>
          </ac:spMkLst>
        </pc:spChg>
        <pc:spChg chg="del mod">
          <ac:chgData name="Dargonrol Lisbeth" userId="4a3d7464c8385acc" providerId="LiveId" clId="{8C2FF548-B107-4940-A4CF-6D1A249993FD}" dt="2023-03-22T22:29:24.969" v="13" actId="478"/>
          <ac:spMkLst>
            <pc:docMk/>
            <pc:sldMk cId="1812461227" sldId="1216"/>
            <ac:spMk id="5" creationId="{AA4E7490-FA4D-1EC7-1F98-4F9ABDD81C64}"/>
          </ac:spMkLst>
        </pc:spChg>
        <pc:spChg chg="del mod">
          <ac:chgData name="Dargonrol Lisbeth" userId="4a3d7464c8385acc" providerId="LiveId" clId="{8C2FF548-B107-4940-A4CF-6D1A249993FD}" dt="2023-03-22T22:29:44.142" v="22" actId="478"/>
          <ac:spMkLst>
            <pc:docMk/>
            <pc:sldMk cId="1812461227" sldId="1216"/>
            <ac:spMk id="6" creationId="{E9B7585C-F48E-5E7A-AB1F-57D81C50A42F}"/>
          </ac:spMkLst>
        </pc:spChg>
        <pc:spChg chg="mod">
          <ac:chgData name="Dargonrol Lisbeth" userId="4a3d7464c8385acc" providerId="LiveId" clId="{8C2FF548-B107-4940-A4CF-6D1A249993FD}" dt="2023-03-22T22:34:11.674" v="101"/>
          <ac:spMkLst>
            <pc:docMk/>
            <pc:sldMk cId="1812461227" sldId="1216"/>
            <ac:spMk id="8" creationId="{9FB15271-2A73-5C15-B628-92A6DF8FE3E9}"/>
          </ac:spMkLst>
        </pc:spChg>
        <pc:spChg chg="del">
          <ac:chgData name="Dargonrol Lisbeth" userId="4a3d7464c8385acc" providerId="LiveId" clId="{8C2FF548-B107-4940-A4CF-6D1A249993FD}" dt="2023-03-22T22:29:20.113" v="9" actId="478"/>
          <ac:spMkLst>
            <pc:docMk/>
            <pc:sldMk cId="1812461227" sldId="1216"/>
            <ac:spMk id="9" creationId="{4806480F-F820-1DD9-8A49-9C935E211D9E}"/>
          </ac:spMkLst>
        </pc:spChg>
        <pc:spChg chg="del mod">
          <ac:chgData name="Dargonrol Lisbeth" userId="4a3d7464c8385acc" providerId="LiveId" clId="{8C2FF548-B107-4940-A4CF-6D1A249993FD}" dt="2023-03-22T22:29:20.121" v="11"/>
          <ac:spMkLst>
            <pc:docMk/>
            <pc:sldMk cId="1812461227" sldId="1216"/>
            <ac:spMk id="10" creationId="{802A8B6F-80EB-F234-864B-07288FCCDAA1}"/>
          </ac:spMkLst>
        </pc:spChg>
        <pc:spChg chg="mod">
          <ac:chgData name="Dargonrol Lisbeth" userId="4a3d7464c8385acc" providerId="LiveId" clId="{8C2FF548-B107-4940-A4CF-6D1A249993FD}" dt="2023-03-22T22:34:11.674" v="101"/>
          <ac:spMkLst>
            <pc:docMk/>
            <pc:sldMk cId="1812461227" sldId="1216"/>
            <ac:spMk id="11" creationId="{E72270AE-AD53-154B-1CBF-87A01E82BBF3}"/>
          </ac:spMkLst>
        </pc:spChg>
        <pc:spChg chg="mod">
          <ac:chgData name="Dargonrol Lisbeth" userId="4a3d7464c8385acc" providerId="LiveId" clId="{8C2FF548-B107-4940-A4CF-6D1A249993FD}" dt="2023-03-22T22:31:40.259" v="93" actId="1076"/>
          <ac:spMkLst>
            <pc:docMk/>
            <pc:sldMk cId="1812461227" sldId="1216"/>
            <ac:spMk id="15" creationId="{F0BCA38A-ECD0-91BF-CF5A-0FFC88AB4DD0}"/>
          </ac:spMkLst>
        </pc:spChg>
        <pc:spChg chg="del">
          <ac:chgData name="Dargonrol Lisbeth" userId="4a3d7464c8385acc" providerId="LiveId" clId="{8C2FF548-B107-4940-A4CF-6D1A249993FD}" dt="2023-03-22T22:33:03.480" v="95" actId="478"/>
          <ac:spMkLst>
            <pc:docMk/>
            <pc:sldMk cId="1812461227" sldId="1216"/>
            <ac:spMk id="16" creationId="{3D402705-3444-FC1B-3ECF-F8D9AAB4ED9C}"/>
          </ac:spMkLst>
        </pc:spChg>
        <pc:spChg chg="add del mod ord">
          <ac:chgData name="Dargonrol Lisbeth" userId="4a3d7464c8385acc" providerId="LiveId" clId="{8C2FF548-B107-4940-A4CF-6D1A249993FD}" dt="2023-03-22T22:31:15.738" v="89" actId="478"/>
          <ac:spMkLst>
            <pc:docMk/>
            <pc:sldMk cId="1812461227" sldId="1216"/>
            <ac:spMk id="25" creationId="{58F95907-15E0-36B4-6FEE-D48698E8674D}"/>
          </ac:spMkLst>
        </pc:spChg>
        <pc:spChg chg="del">
          <ac:chgData name="Dargonrol Lisbeth" userId="4a3d7464c8385acc" providerId="LiveId" clId="{8C2FF548-B107-4940-A4CF-6D1A249993FD}" dt="2023-03-22T22:29:32.451" v="14" actId="478"/>
          <ac:spMkLst>
            <pc:docMk/>
            <pc:sldMk cId="1812461227" sldId="1216"/>
            <ac:spMk id="26" creationId="{1B12B6B2-4283-9CE3-D0FA-75C9BC4BE848}"/>
          </ac:spMkLst>
        </pc:spChg>
        <pc:spChg chg="mod">
          <ac:chgData name="Dargonrol Lisbeth" userId="4a3d7464c8385acc" providerId="LiveId" clId="{8C2FF548-B107-4940-A4CF-6D1A249993FD}" dt="2023-03-22T22:32:33.092" v="94"/>
          <ac:spMkLst>
            <pc:docMk/>
            <pc:sldMk cId="1812461227" sldId="1216"/>
            <ac:spMk id="2387" creationId="{DB74D458-FE0C-D0EC-13A7-06D97B40988B}"/>
          </ac:spMkLst>
        </pc:spChg>
        <pc:spChg chg="mod">
          <ac:chgData name="Dargonrol Lisbeth" userId="4a3d7464c8385acc" providerId="LiveId" clId="{8C2FF548-B107-4940-A4CF-6D1A249993FD}" dt="2023-03-22T22:33:28.476" v="98" actId="1076"/>
          <ac:spMkLst>
            <pc:docMk/>
            <pc:sldMk cId="1812461227" sldId="1216"/>
            <ac:spMk id="2388" creationId="{E22D7306-BDB0-17D0-9C70-6A066CBEC72B}"/>
          </ac:spMkLst>
        </pc:spChg>
        <pc:grpChg chg="add mod">
          <ac:chgData name="Dargonrol Lisbeth" userId="4a3d7464c8385acc" providerId="LiveId" clId="{8C2FF548-B107-4940-A4CF-6D1A249993FD}" dt="2023-03-22T22:35:53.882" v="113" actId="1076"/>
          <ac:grpSpMkLst>
            <pc:docMk/>
            <pc:sldMk cId="1812461227" sldId="1216"/>
            <ac:grpSpMk id="7" creationId="{94186C5D-0E1E-18FB-1545-799457A22D65}"/>
          </ac:grpSpMkLst>
        </pc:grpChg>
        <pc:grpChg chg="del">
          <ac:chgData name="Dargonrol Lisbeth" userId="4a3d7464c8385acc" providerId="LiveId" clId="{8C2FF548-B107-4940-A4CF-6D1A249993FD}" dt="2023-03-22T22:33:43.998" v="99" actId="478"/>
          <ac:grpSpMkLst>
            <pc:docMk/>
            <pc:sldMk cId="1812461227" sldId="1216"/>
            <ac:grpSpMk id="27" creationId="{4AB86C97-9CDD-719D-CDAD-01E1853FD7B3}"/>
          </ac:grpSpMkLst>
        </pc:grpChg>
        <pc:grpChg chg="mod">
          <ac:chgData name="Dargonrol Lisbeth" userId="4a3d7464c8385acc" providerId="LiveId" clId="{8C2FF548-B107-4940-A4CF-6D1A249993FD}" dt="2023-03-22T22:33:11.608" v="96" actId="1076"/>
          <ac:grpSpMkLst>
            <pc:docMk/>
            <pc:sldMk cId="1812461227" sldId="1216"/>
            <ac:grpSpMk id="2389" creationId="{BB6CF378-CB3B-7E37-262B-ED5650D1995A}"/>
          </ac:grpSpMkLst>
        </pc:grpChg>
        <pc:picChg chg="add del mod">
          <ac:chgData name="Dargonrol Lisbeth" userId="4a3d7464c8385acc" providerId="LiveId" clId="{8C2FF548-B107-4940-A4CF-6D1A249993FD}" dt="2023-03-22T22:35:21.235" v="106" actId="478"/>
          <ac:picMkLst>
            <pc:docMk/>
            <pc:sldMk cId="1812461227" sldId="1216"/>
            <ac:picMk id="13" creationId="{4AF2988D-E46F-156A-4D6C-8D967105C276}"/>
          </ac:picMkLst>
        </pc:picChg>
        <pc:picChg chg="add mod">
          <ac:chgData name="Dargonrol Lisbeth" userId="4a3d7464c8385acc" providerId="LiveId" clId="{8C2FF548-B107-4940-A4CF-6D1A249993FD}" dt="2023-03-22T22:35:50.953" v="112" actId="1076"/>
          <ac:picMkLst>
            <pc:docMk/>
            <pc:sldMk cId="1812461227" sldId="1216"/>
            <ac:picMk id="17" creationId="{B1DDFAFA-3385-BEB5-049E-A96AFC2D2134}"/>
          </ac:picMkLst>
        </pc:picChg>
        <pc:picChg chg="mod">
          <ac:chgData name="Dargonrol Lisbeth" userId="4a3d7464c8385acc" providerId="LiveId" clId="{8C2FF548-B107-4940-A4CF-6D1A249993FD}" dt="2023-03-22T22:33:24.690" v="97" actId="1076"/>
          <ac:picMkLst>
            <pc:docMk/>
            <pc:sldMk cId="1812461227" sldId="1216"/>
            <ac:picMk id="2397" creationId="{D27DDD37-4267-9D26-45D8-393DAE8AFA9C}"/>
          </ac:picMkLst>
        </pc:picChg>
      </pc:sldChg>
      <pc:sldChg chg="addSp delSp modSp mod setBg modClrScheme delAnim chgLayout">
        <pc:chgData name="Dargonrol Lisbeth" userId="4a3d7464c8385acc" providerId="LiveId" clId="{8C2FF548-B107-4940-A4CF-6D1A249993FD}" dt="2023-03-22T23:31:47.943" v="1200" actId="732"/>
        <pc:sldMkLst>
          <pc:docMk/>
          <pc:sldMk cId="3362768058" sldId="1307"/>
        </pc:sldMkLst>
        <pc:spChg chg="mod">
          <ac:chgData name="Dargonrol Lisbeth" userId="4a3d7464c8385acc" providerId="LiveId" clId="{8C2FF548-B107-4940-A4CF-6D1A249993FD}" dt="2023-03-22T22:41:08.219" v="142" actId="1076"/>
          <ac:spMkLst>
            <pc:docMk/>
            <pc:sldMk cId="3362768058" sldId="1307"/>
            <ac:spMk id="2" creationId="{E53EAA4A-44E5-168B-4782-977B55E9BEB8}"/>
          </ac:spMkLst>
        </pc:spChg>
        <pc:spChg chg="mod">
          <ac:chgData name="Dargonrol Lisbeth" userId="4a3d7464c8385acc" providerId="LiveId" clId="{8C2FF548-B107-4940-A4CF-6D1A249993FD}" dt="2023-03-22T22:53:50.507" v="519" actId="20577"/>
          <ac:spMkLst>
            <pc:docMk/>
            <pc:sldMk cId="3362768058" sldId="1307"/>
            <ac:spMk id="3" creationId="{F67D3787-DD1A-B703-69DB-25D2769A618F}"/>
          </ac:spMkLst>
        </pc:spChg>
        <pc:spChg chg="mod">
          <ac:chgData name="Dargonrol Lisbeth" userId="4a3d7464c8385acc" providerId="LiveId" clId="{8C2FF548-B107-4940-A4CF-6D1A249993FD}" dt="2023-03-22T22:55:02.407" v="534" actId="1076"/>
          <ac:spMkLst>
            <pc:docMk/>
            <pc:sldMk cId="3362768058" sldId="1307"/>
            <ac:spMk id="4" creationId="{BA0F6CC2-0E7B-A845-38FC-1EC9A4A382B2}"/>
          </ac:spMkLst>
        </pc:spChg>
        <pc:spChg chg="mod">
          <ac:chgData name="Dargonrol Lisbeth" userId="4a3d7464c8385acc" providerId="LiveId" clId="{8C2FF548-B107-4940-A4CF-6D1A249993FD}" dt="2023-03-22T22:53:50.507" v="519" actId="20577"/>
          <ac:spMkLst>
            <pc:docMk/>
            <pc:sldMk cId="3362768058" sldId="1307"/>
            <ac:spMk id="5" creationId="{FB37A078-3FDE-0685-8C7E-B34FF44E7395}"/>
          </ac:spMkLst>
        </pc:spChg>
        <pc:spChg chg="del mod">
          <ac:chgData name="Dargonrol Lisbeth" userId="4a3d7464c8385acc" providerId="LiveId" clId="{8C2FF548-B107-4940-A4CF-6D1A249993FD}" dt="2023-03-22T22:54:59.518" v="533" actId="478"/>
          <ac:spMkLst>
            <pc:docMk/>
            <pc:sldMk cId="3362768058" sldId="1307"/>
            <ac:spMk id="6" creationId="{51636FEC-9CC2-EF42-A9C3-EC3375ACB653}"/>
          </ac:spMkLst>
        </pc:spChg>
        <pc:spChg chg="mod">
          <ac:chgData name="Dargonrol Lisbeth" userId="4a3d7464c8385acc" providerId="LiveId" clId="{8C2FF548-B107-4940-A4CF-6D1A249993FD}" dt="2023-03-22T23:03:14.963" v="604" actId="1076"/>
          <ac:spMkLst>
            <pc:docMk/>
            <pc:sldMk cId="3362768058" sldId="1307"/>
            <ac:spMk id="8" creationId="{16DC699D-511D-8C44-1CEE-E1A45F050442}"/>
          </ac:spMkLst>
        </pc:spChg>
        <pc:spChg chg="del">
          <ac:chgData name="Dargonrol Lisbeth" userId="4a3d7464c8385acc" providerId="LiveId" clId="{8C2FF548-B107-4940-A4CF-6D1A249993FD}" dt="2023-03-22T22:55:15.238" v="535" actId="478"/>
          <ac:spMkLst>
            <pc:docMk/>
            <pc:sldMk cId="3362768058" sldId="1307"/>
            <ac:spMk id="10" creationId="{689E414A-5740-3C3E-E6CE-C50E49F3CF4F}"/>
          </ac:spMkLst>
        </pc:spChg>
        <pc:spChg chg="mod">
          <ac:chgData name="Dargonrol Lisbeth" userId="4a3d7464c8385acc" providerId="LiveId" clId="{8C2FF548-B107-4940-A4CF-6D1A249993FD}" dt="2023-03-22T22:51:04.477" v="445" actId="122"/>
          <ac:spMkLst>
            <pc:docMk/>
            <pc:sldMk cId="3362768058" sldId="1307"/>
            <ac:spMk id="11" creationId="{EB231493-CE0F-167F-E2CC-A6D43DAAB269}"/>
          </ac:spMkLst>
        </pc:spChg>
        <pc:spChg chg="mod">
          <ac:chgData name="Dargonrol Lisbeth" userId="4a3d7464c8385acc" providerId="LiveId" clId="{8C2FF548-B107-4940-A4CF-6D1A249993FD}" dt="2023-03-22T22:52:41.172" v="482" actId="1076"/>
          <ac:spMkLst>
            <pc:docMk/>
            <pc:sldMk cId="3362768058" sldId="1307"/>
            <ac:spMk id="12" creationId="{9893A381-6D68-ED12-0BE6-AFF3D176B975}"/>
          </ac:spMkLst>
        </pc:spChg>
        <pc:spChg chg="del">
          <ac:chgData name="Dargonrol Lisbeth" userId="4a3d7464c8385acc" providerId="LiveId" clId="{8C2FF548-B107-4940-A4CF-6D1A249993FD}" dt="2023-03-22T22:52:38.507" v="481" actId="478"/>
          <ac:spMkLst>
            <pc:docMk/>
            <pc:sldMk cId="3362768058" sldId="1307"/>
            <ac:spMk id="14" creationId="{19CACEA6-D1B3-D701-63A5-B4C1E6850F83}"/>
          </ac:spMkLst>
        </pc:spChg>
        <pc:spChg chg="add del mod">
          <ac:chgData name="Dargonrol Lisbeth" userId="4a3d7464c8385acc" providerId="LiveId" clId="{8C2FF548-B107-4940-A4CF-6D1A249993FD}" dt="2023-03-22T22:44:32.642" v="160" actId="478"/>
          <ac:spMkLst>
            <pc:docMk/>
            <pc:sldMk cId="3362768058" sldId="1307"/>
            <ac:spMk id="200" creationId="{56BE7EDD-4E78-D1EB-34AC-EA8A244D4D3A}"/>
          </ac:spMkLst>
        </pc:spChg>
        <pc:spChg chg="add del">
          <ac:chgData name="Dargonrol Lisbeth" userId="4a3d7464c8385acc" providerId="LiveId" clId="{8C2FF548-B107-4940-A4CF-6D1A249993FD}" dt="2023-03-22T22:44:49.180" v="162" actId="11529"/>
          <ac:spMkLst>
            <pc:docMk/>
            <pc:sldMk cId="3362768058" sldId="1307"/>
            <ac:spMk id="201" creationId="{4CAEB1C9-CC6E-F616-61E1-2D96C7A8A629}"/>
          </ac:spMkLst>
        </pc:spChg>
        <pc:spChg chg="add del mod ord">
          <ac:chgData name="Dargonrol Lisbeth" userId="4a3d7464c8385acc" providerId="LiveId" clId="{8C2FF548-B107-4940-A4CF-6D1A249993FD}" dt="2023-03-22T22:47:40.388" v="242" actId="478"/>
          <ac:spMkLst>
            <pc:docMk/>
            <pc:sldMk cId="3362768058" sldId="1307"/>
            <ac:spMk id="204" creationId="{D882F608-44E1-571A-A794-B1F03331B34C}"/>
          </ac:spMkLst>
        </pc:spChg>
        <pc:spChg chg="add del mod ord">
          <ac:chgData name="Dargonrol Lisbeth" userId="4a3d7464c8385acc" providerId="LiveId" clId="{8C2FF548-B107-4940-A4CF-6D1A249993FD}" dt="2023-03-22T22:47:11.355" v="180" actId="700"/>
          <ac:spMkLst>
            <pc:docMk/>
            <pc:sldMk cId="3362768058" sldId="1307"/>
            <ac:spMk id="205" creationId="{BB970484-534E-0F10-1376-BD01BC930E7E}"/>
          </ac:spMkLst>
        </pc:spChg>
        <pc:spChg chg="add del mod ord">
          <ac:chgData name="Dargonrol Lisbeth" userId="4a3d7464c8385acc" providerId="LiveId" clId="{8C2FF548-B107-4940-A4CF-6D1A249993FD}" dt="2023-03-22T22:47:11.355" v="180" actId="700"/>
          <ac:spMkLst>
            <pc:docMk/>
            <pc:sldMk cId="3362768058" sldId="1307"/>
            <ac:spMk id="206" creationId="{51CE50E1-0FBB-DE04-9C0D-FE82DF6C5727}"/>
          </ac:spMkLst>
        </pc:spChg>
        <pc:grpChg chg="del">
          <ac:chgData name="Dargonrol Lisbeth" userId="4a3d7464c8385acc" providerId="LiveId" clId="{8C2FF548-B107-4940-A4CF-6D1A249993FD}" dt="2023-03-22T22:43:38.402" v="143" actId="478"/>
          <ac:grpSpMkLst>
            <pc:docMk/>
            <pc:sldMk cId="3362768058" sldId="1307"/>
            <ac:grpSpMk id="15" creationId="{72651704-30EB-C02B-C5EB-6DF6F3956FF1}"/>
          </ac:grpSpMkLst>
        </pc:grpChg>
        <pc:grpChg chg="mod">
          <ac:chgData name="Dargonrol Lisbeth" userId="4a3d7464c8385acc" providerId="LiveId" clId="{8C2FF548-B107-4940-A4CF-6D1A249993FD}" dt="2023-03-22T23:03:22.952" v="605" actId="1076"/>
          <ac:grpSpMkLst>
            <pc:docMk/>
            <pc:sldMk cId="3362768058" sldId="1307"/>
            <ac:grpSpMk id="61" creationId="{CF79495A-C8C0-0C45-F8CD-13A6A5E14B87}"/>
          </ac:grpSpMkLst>
        </pc:grpChg>
        <pc:grpChg chg="mod">
          <ac:chgData name="Dargonrol Lisbeth" userId="4a3d7464c8385acc" providerId="LiveId" clId="{8C2FF548-B107-4940-A4CF-6D1A249993FD}" dt="2023-03-22T23:03:22.952" v="605" actId="1076"/>
          <ac:grpSpMkLst>
            <pc:docMk/>
            <pc:sldMk cId="3362768058" sldId="1307"/>
            <ac:grpSpMk id="193" creationId="{54DD7C35-AC3C-2E59-F1A9-8659415495DF}"/>
          </ac:grpSpMkLst>
        </pc:grpChg>
        <pc:grpChg chg="mod">
          <ac:chgData name="Dargonrol Lisbeth" userId="4a3d7464c8385acc" providerId="LiveId" clId="{8C2FF548-B107-4940-A4CF-6D1A249993FD}" dt="2023-03-22T22:53:50.507" v="519" actId="20577"/>
          <ac:grpSpMkLst>
            <pc:docMk/>
            <pc:sldMk cId="3362768058" sldId="1307"/>
            <ac:grpSpMk id="195" creationId="{B59073D9-7B7E-1167-B0AE-FA5E2A7BC97D}"/>
          </ac:grpSpMkLst>
        </pc:grpChg>
        <pc:grpChg chg="mod">
          <ac:chgData name="Dargonrol Lisbeth" userId="4a3d7464c8385acc" providerId="LiveId" clId="{8C2FF548-B107-4940-A4CF-6D1A249993FD}" dt="2023-03-22T23:03:22.952" v="605" actId="1076"/>
          <ac:grpSpMkLst>
            <pc:docMk/>
            <pc:sldMk cId="3362768058" sldId="1307"/>
            <ac:grpSpMk id="197" creationId="{439A03BF-0FA9-5F90-2CCB-5BC4571CDDEA}"/>
          </ac:grpSpMkLst>
        </pc:grpChg>
        <pc:picChg chg="add mod modCrop">
          <ac:chgData name="Dargonrol Lisbeth" userId="4a3d7464c8385acc" providerId="LiveId" clId="{8C2FF548-B107-4940-A4CF-6D1A249993FD}" dt="2023-03-22T23:31:47.943" v="1200" actId="732"/>
          <ac:picMkLst>
            <pc:docMk/>
            <pc:sldMk cId="3362768058" sldId="1307"/>
            <ac:picMk id="199" creationId="{C85FF30B-6647-79D8-9839-72818AF83D9D}"/>
          </ac:picMkLst>
        </pc:picChg>
        <pc:cxnChg chg="add del">
          <ac:chgData name="Dargonrol Lisbeth" userId="4a3d7464c8385acc" providerId="LiveId" clId="{8C2FF548-B107-4940-A4CF-6D1A249993FD}" dt="2023-03-22T22:44:56.879" v="164" actId="11529"/>
          <ac:cxnSpMkLst>
            <pc:docMk/>
            <pc:sldMk cId="3362768058" sldId="1307"/>
            <ac:cxnSpMk id="203" creationId="{B47E607E-AAF2-B400-8C72-D6F251A0AEBD}"/>
          </ac:cxnSpMkLst>
        </pc:cxnChg>
      </pc:sldChg>
      <pc:sldChg chg="addSp delSp modSp new mod setBg modClrScheme delDesignElem chgLayout">
        <pc:chgData name="Dargonrol Lisbeth" userId="4a3d7464c8385acc" providerId="LiveId" clId="{8C2FF548-B107-4940-A4CF-6D1A249993FD}" dt="2023-03-22T23:42:59.256" v="1548" actId="14861"/>
        <pc:sldMkLst>
          <pc:docMk/>
          <pc:sldMk cId="2427204180" sldId="1309"/>
        </pc:sldMkLst>
        <pc:spChg chg="del mod ord">
          <ac:chgData name="Dargonrol Lisbeth" userId="4a3d7464c8385acc" providerId="LiveId" clId="{8C2FF548-B107-4940-A4CF-6D1A249993FD}" dt="2023-03-22T23:34:08.558" v="1203" actId="700"/>
          <ac:spMkLst>
            <pc:docMk/>
            <pc:sldMk cId="2427204180" sldId="1309"/>
            <ac:spMk id="2" creationId="{8A115FAA-F3FD-7297-DFB7-1FE112D75423}"/>
          </ac:spMkLst>
        </pc:spChg>
        <pc:spChg chg="del mod ord">
          <ac:chgData name="Dargonrol Lisbeth" userId="4a3d7464c8385acc" providerId="LiveId" clId="{8C2FF548-B107-4940-A4CF-6D1A249993FD}" dt="2023-03-22T23:34:08.558" v="1203" actId="700"/>
          <ac:spMkLst>
            <pc:docMk/>
            <pc:sldMk cId="2427204180" sldId="1309"/>
            <ac:spMk id="3" creationId="{5884F2BF-389C-586F-742B-5129E8D73B59}"/>
          </ac:spMkLst>
        </pc:spChg>
        <pc:spChg chg="del">
          <ac:chgData name="Dargonrol Lisbeth" userId="4a3d7464c8385acc" providerId="LiveId" clId="{8C2FF548-B107-4940-A4CF-6D1A249993FD}" dt="2023-03-22T23:34:08.558" v="1203" actId="700"/>
          <ac:spMkLst>
            <pc:docMk/>
            <pc:sldMk cId="2427204180" sldId="1309"/>
            <ac:spMk id="4" creationId="{7310F9D0-A6EB-3638-3A9B-F87998B3E891}"/>
          </ac:spMkLst>
        </pc:spChg>
        <pc:spChg chg="del">
          <ac:chgData name="Dargonrol Lisbeth" userId="4a3d7464c8385acc" providerId="LiveId" clId="{8C2FF548-B107-4940-A4CF-6D1A249993FD}" dt="2023-03-22T23:34:08.558" v="1203" actId="700"/>
          <ac:spMkLst>
            <pc:docMk/>
            <pc:sldMk cId="2427204180" sldId="1309"/>
            <ac:spMk id="5" creationId="{3218C91E-5C42-42BA-2266-B8DAD7937C6F}"/>
          </ac:spMkLst>
        </pc:spChg>
        <pc:spChg chg="add del mod ord">
          <ac:chgData name="Dargonrol Lisbeth" userId="4a3d7464c8385acc" providerId="LiveId" clId="{8C2FF548-B107-4940-A4CF-6D1A249993FD}" dt="2023-03-22T23:34:22.949" v="1204" actId="700"/>
          <ac:spMkLst>
            <pc:docMk/>
            <pc:sldMk cId="2427204180" sldId="1309"/>
            <ac:spMk id="6" creationId="{DD66307C-21A6-51A2-B7BF-60E50765A8F5}"/>
          </ac:spMkLst>
        </pc:spChg>
        <pc:spChg chg="add del mod ord">
          <ac:chgData name="Dargonrol Lisbeth" userId="4a3d7464c8385acc" providerId="LiveId" clId="{8C2FF548-B107-4940-A4CF-6D1A249993FD}" dt="2023-03-22T23:34:22.949" v="1204" actId="700"/>
          <ac:spMkLst>
            <pc:docMk/>
            <pc:sldMk cId="2427204180" sldId="1309"/>
            <ac:spMk id="7" creationId="{AD6D4982-474C-6109-AB55-8FBB51DF3E76}"/>
          </ac:spMkLst>
        </pc:spChg>
        <pc:spChg chg="add del mod ord">
          <ac:chgData name="Dargonrol Lisbeth" userId="4a3d7464c8385acc" providerId="LiveId" clId="{8C2FF548-B107-4940-A4CF-6D1A249993FD}" dt="2023-03-22T23:37:24.179" v="1205" actId="931"/>
          <ac:spMkLst>
            <pc:docMk/>
            <pc:sldMk cId="2427204180" sldId="1309"/>
            <ac:spMk id="8" creationId="{0DA81390-4D6A-A35D-6CC7-863279583C83}"/>
          </ac:spMkLst>
        </pc:spChg>
        <pc:spChg chg="add del mod ord">
          <ac:chgData name="Dargonrol Lisbeth" userId="4a3d7464c8385acc" providerId="LiveId" clId="{8C2FF548-B107-4940-A4CF-6D1A249993FD}" dt="2023-03-22T23:37:24.179" v="1205" actId="931"/>
          <ac:spMkLst>
            <pc:docMk/>
            <pc:sldMk cId="2427204180" sldId="1309"/>
            <ac:spMk id="9" creationId="{4463C568-02DF-1B4A-0562-F342D7CAB916}"/>
          </ac:spMkLst>
        </pc:spChg>
        <pc:spChg chg="add del mod">
          <ac:chgData name="Dargonrol Lisbeth" userId="4a3d7464c8385acc" providerId="LiveId" clId="{8C2FF548-B107-4940-A4CF-6D1A249993FD}" dt="2023-03-22T23:37:34.606" v="1209" actId="478"/>
          <ac:spMkLst>
            <pc:docMk/>
            <pc:sldMk cId="2427204180" sldId="1309"/>
            <ac:spMk id="12" creationId="{73FDBE9B-5A41-8511-578E-D3FB102AB5BA}"/>
          </ac:spMkLst>
        </pc:spChg>
        <pc:spChg chg="add del mod">
          <ac:chgData name="Dargonrol Lisbeth" userId="4a3d7464c8385acc" providerId="LiveId" clId="{8C2FF548-B107-4940-A4CF-6D1A249993FD}" dt="2023-03-22T23:37:36.070" v="1210" actId="478"/>
          <ac:spMkLst>
            <pc:docMk/>
            <pc:sldMk cId="2427204180" sldId="1309"/>
            <ac:spMk id="15" creationId="{2D216379-0C04-2F64-CE48-E826D8B4DE9E}"/>
          </ac:spMkLst>
        </pc:spChg>
        <pc:spChg chg="add">
          <ac:chgData name="Dargonrol Lisbeth" userId="4a3d7464c8385acc" providerId="LiveId" clId="{8C2FF548-B107-4940-A4CF-6D1A249993FD}" dt="2023-03-22T23:40:09.389" v="1228" actId="26606"/>
          <ac:spMkLst>
            <pc:docMk/>
            <pc:sldMk cId="2427204180" sldId="1309"/>
            <ac:spMk id="16" creationId="{2FAA70C3-2AD5-42D6-AC00-5977FEA4DA14}"/>
          </ac:spMkLst>
        </pc:spChg>
        <pc:spChg chg="add del">
          <ac:chgData name="Dargonrol Lisbeth" userId="4a3d7464c8385acc" providerId="LiveId" clId="{8C2FF548-B107-4940-A4CF-6D1A249993FD}" dt="2023-03-22T23:39:24.109" v="1224" actId="26606"/>
          <ac:spMkLst>
            <pc:docMk/>
            <pc:sldMk cId="2427204180" sldId="1309"/>
            <ac:spMk id="19" creationId="{22C6C9C9-83BF-4A6C-A1BF-C1735C61B4FF}"/>
          </ac:spMkLst>
        </pc:spChg>
        <pc:spChg chg="add">
          <ac:chgData name="Dargonrol Lisbeth" userId="4a3d7464c8385acc" providerId="LiveId" clId="{8C2FF548-B107-4940-A4CF-6D1A249993FD}" dt="2023-03-22T23:40:09.389" v="1228" actId="26606"/>
          <ac:spMkLst>
            <pc:docMk/>
            <pc:sldMk cId="2427204180" sldId="1309"/>
            <ac:spMk id="21" creationId="{5D1D4658-32CD-4903-BDA6-7B54EEA4ED6F}"/>
          </ac:spMkLst>
        </pc:spChg>
        <pc:spChg chg="add del">
          <ac:chgData name="Dargonrol Lisbeth" userId="4a3d7464c8385acc" providerId="LiveId" clId="{8C2FF548-B107-4940-A4CF-6D1A249993FD}" dt="2023-03-22T23:39:35.130" v="1225" actId="700"/>
          <ac:spMkLst>
            <pc:docMk/>
            <pc:sldMk cId="2427204180" sldId="1309"/>
            <ac:spMk id="24" creationId="{E9DCA5EA-C9F1-43F7-8CD9-E7D77919EBE7}"/>
          </ac:spMkLst>
        </pc:spChg>
        <pc:picChg chg="add mod ord modCrop">
          <ac:chgData name="Dargonrol Lisbeth" userId="4a3d7464c8385acc" providerId="LiveId" clId="{8C2FF548-B107-4940-A4CF-6D1A249993FD}" dt="2023-03-22T23:42:31.818" v="1458" actId="14861"/>
          <ac:picMkLst>
            <pc:docMk/>
            <pc:sldMk cId="2427204180" sldId="1309"/>
            <ac:picMk id="11" creationId="{5935920A-D109-23D2-7282-62FF7710C659}"/>
          </ac:picMkLst>
        </pc:picChg>
        <pc:picChg chg="add mod ord modCrop">
          <ac:chgData name="Dargonrol Lisbeth" userId="4a3d7464c8385acc" providerId="LiveId" clId="{8C2FF548-B107-4940-A4CF-6D1A249993FD}" dt="2023-03-22T23:42:59.256" v="1548" actId="14861"/>
          <ac:picMkLst>
            <pc:docMk/>
            <pc:sldMk cId="2427204180" sldId="1309"/>
            <ac:picMk id="14" creationId="{3B8A43C7-4029-1EA0-4662-04B985352545}"/>
          </ac:picMkLst>
        </pc:picChg>
      </pc:sldChg>
      <pc:sldChg chg="addSp delSp modSp new del mod setBg setFolMasterObjs modClrScheme delDesignElem chgLayout">
        <pc:chgData name="Dargonrol Lisbeth" userId="4a3d7464c8385acc" providerId="LiveId" clId="{8C2FF548-B107-4940-A4CF-6D1A249993FD}" dt="2023-03-22T23:10:40.234" v="740" actId="47"/>
        <pc:sldMkLst>
          <pc:docMk/>
          <pc:sldMk cId="2948780760" sldId="1309"/>
        </pc:sldMkLst>
        <pc:spChg chg="add mod">
          <ac:chgData name="Dargonrol Lisbeth" userId="4a3d7464c8385acc" providerId="LiveId" clId="{8C2FF548-B107-4940-A4CF-6D1A249993FD}" dt="2023-03-22T23:08:55.538" v="738" actId="700"/>
          <ac:spMkLst>
            <pc:docMk/>
            <pc:sldMk cId="2948780760" sldId="1309"/>
            <ac:spMk id="4" creationId="{4F72CF7C-AA8E-2790-B487-D636D941D588}"/>
          </ac:spMkLst>
        </pc:spChg>
        <pc:spChg chg="add mod">
          <ac:chgData name="Dargonrol Lisbeth" userId="4a3d7464c8385acc" providerId="LiveId" clId="{8C2FF548-B107-4940-A4CF-6D1A249993FD}" dt="2023-03-22T23:08:55.538" v="738" actId="700"/>
          <ac:spMkLst>
            <pc:docMk/>
            <pc:sldMk cId="2948780760" sldId="1309"/>
            <ac:spMk id="5" creationId="{9E89FB9A-42E7-2BA2-6A1B-F54EAA255958}"/>
          </ac:spMkLst>
        </pc:spChg>
        <pc:spChg chg="add mod">
          <ac:chgData name="Dargonrol Lisbeth" userId="4a3d7464c8385acc" providerId="LiveId" clId="{8C2FF548-B107-4940-A4CF-6D1A249993FD}" dt="2023-03-22T23:08:55.538" v="738" actId="700"/>
          <ac:spMkLst>
            <pc:docMk/>
            <pc:sldMk cId="2948780760" sldId="1309"/>
            <ac:spMk id="6" creationId="{AB802C88-0F76-05BE-0762-8051BD71361C}"/>
          </ac:spMkLst>
        </pc:spChg>
        <pc:spChg chg="add mod">
          <ac:chgData name="Dargonrol Lisbeth" userId="4a3d7464c8385acc" providerId="LiveId" clId="{8C2FF548-B107-4940-A4CF-6D1A249993FD}" dt="2023-03-22T23:08:55.538" v="738" actId="700"/>
          <ac:spMkLst>
            <pc:docMk/>
            <pc:sldMk cId="2948780760" sldId="1309"/>
            <ac:spMk id="7" creationId="{A144054A-6127-59B8-0129-C549C1E094CD}"/>
          </ac:spMkLst>
        </pc:spChg>
        <pc:spChg chg="add del">
          <ac:chgData name="Dargonrol Lisbeth" userId="4a3d7464c8385acc" providerId="LiveId" clId="{8C2FF548-B107-4940-A4CF-6D1A249993FD}" dt="2023-03-22T23:08:55.538" v="738" actId="700"/>
          <ac:spMkLst>
            <pc:docMk/>
            <pc:sldMk cId="2948780760" sldId="1309"/>
            <ac:spMk id="8" creationId="{3B432D73-5C38-474F-AF96-A3228731BF36}"/>
          </ac:spMkLst>
        </pc:spChg>
        <pc:spChg chg="add mod">
          <ac:chgData name="Dargonrol Lisbeth" userId="4a3d7464c8385acc" providerId="LiveId" clId="{8C2FF548-B107-4940-A4CF-6D1A249993FD}" dt="2023-03-22T23:08:55.538" v="738" actId="700"/>
          <ac:spMkLst>
            <pc:docMk/>
            <pc:sldMk cId="2948780760" sldId="1309"/>
            <ac:spMk id="9" creationId="{784CB77D-F1C5-27FF-F442-5B92D6A771A0}"/>
          </ac:spMkLst>
        </pc:spChg>
        <pc:spChg chg="add mod">
          <ac:chgData name="Dargonrol Lisbeth" userId="4a3d7464c8385acc" providerId="LiveId" clId="{8C2FF548-B107-4940-A4CF-6D1A249993FD}" dt="2023-03-22T23:08:55.538" v="738" actId="700"/>
          <ac:spMkLst>
            <pc:docMk/>
            <pc:sldMk cId="2948780760" sldId="1309"/>
            <ac:spMk id="10" creationId="{5DF5FDF4-A6EC-579D-660D-93954B31ECEB}"/>
          </ac:spMkLst>
        </pc:spChg>
        <pc:picChg chg="add del mod">
          <ac:chgData name="Dargonrol Lisbeth" userId="4a3d7464c8385acc" providerId="LiveId" clId="{8C2FF548-B107-4940-A4CF-6D1A249993FD}" dt="2023-03-22T23:08:40.937" v="737" actId="478"/>
          <ac:picMkLst>
            <pc:docMk/>
            <pc:sldMk cId="2948780760" sldId="1309"/>
            <ac:picMk id="3" creationId="{FA4D45E5-0594-AFDC-D0A2-A2C316157A01}"/>
          </ac:picMkLst>
        </pc:picChg>
      </pc:sldChg>
    </pc:docChg>
  </pc:docChgLst>
</pc:chgInfo>
</file>

<file path=ppt/media/hdphoto1.wdp>
</file>

<file path=ppt/media/image1.png>
</file>

<file path=ppt/media/image10.jpg>
</file>

<file path=ppt/media/image11.jpe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png>
</file>

<file path=ppt/media/image19.png>
</file>

<file path=ppt/media/image2.sv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jpg>
</file>

<file path=ppt/media/image9.jpe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2768AB-8379-481A-8D73-F2108AE81D56}" type="datetimeFigureOut">
              <a:rPr lang="en-ID" smtClean="0"/>
              <a:t>23/03/2023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35CC88-B6B5-43D3-8220-D77820A971FC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19133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983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46E5C75-21E8-BE0F-C347-42E2E29CB0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328901" y="1187"/>
            <a:ext cx="1343032" cy="1905083"/>
          </a:xfrm>
          <a:custGeom>
            <a:avLst/>
            <a:gdLst/>
            <a:ahLst/>
            <a:cxnLst/>
            <a:rect l="l" t="t" r="r" b="b"/>
            <a:pathLst>
              <a:path w="1343032" h="1905083">
                <a:moveTo>
                  <a:pt x="664082" y="0"/>
                </a:moveTo>
                <a:cubicBezTo>
                  <a:pt x="778298" y="0"/>
                  <a:pt x="884548" y="23276"/>
                  <a:pt x="982831" y="69827"/>
                </a:cubicBezTo>
                <a:cubicBezTo>
                  <a:pt x="1081115" y="116379"/>
                  <a:pt x="1159941" y="183965"/>
                  <a:pt x="1219311" y="272585"/>
                </a:cubicBezTo>
                <a:cubicBezTo>
                  <a:pt x="1278680" y="361206"/>
                  <a:pt x="1308365" y="467752"/>
                  <a:pt x="1308365" y="592223"/>
                </a:cubicBezTo>
                <a:cubicBezTo>
                  <a:pt x="1308365" y="707491"/>
                  <a:pt x="1279798" y="811604"/>
                  <a:pt x="1222663" y="904563"/>
                </a:cubicBezTo>
                <a:cubicBezTo>
                  <a:pt x="1165528" y="997522"/>
                  <a:pt x="1089620" y="1087996"/>
                  <a:pt x="994939" y="1175986"/>
                </a:cubicBezTo>
                <a:cubicBezTo>
                  <a:pt x="900258" y="1263975"/>
                  <a:pt x="795941" y="1357519"/>
                  <a:pt x="681987" y="1456617"/>
                </a:cubicBezTo>
                <a:lnTo>
                  <a:pt x="486289" y="1599585"/>
                </a:lnTo>
                <a:lnTo>
                  <a:pt x="1343032" y="1599585"/>
                </a:lnTo>
                <a:lnTo>
                  <a:pt x="1343032" y="1905083"/>
                </a:lnTo>
                <a:lnTo>
                  <a:pt x="7415" y="1905083"/>
                </a:lnTo>
                <a:lnTo>
                  <a:pt x="7415" y="1670103"/>
                </a:lnTo>
                <a:lnTo>
                  <a:pt x="389623" y="1323351"/>
                </a:lnTo>
                <a:cubicBezTo>
                  <a:pt x="508467" y="1217706"/>
                  <a:pt x="611180" y="1126082"/>
                  <a:pt x="697763" y="1048478"/>
                </a:cubicBezTo>
                <a:cubicBezTo>
                  <a:pt x="784346" y="970874"/>
                  <a:pt x="851058" y="897536"/>
                  <a:pt x="897898" y="828465"/>
                </a:cubicBezTo>
                <a:cubicBezTo>
                  <a:pt x="944739" y="759393"/>
                  <a:pt x="968160" y="683946"/>
                  <a:pt x="968160" y="602122"/>
                </a:cubicBezTo>
                <a:cubicBezTo>
                  <a:pt x="968160" y="539965"/>
                  <a:pt x="953002" y="486913"/>
                  <a:pt x="922686" y="442964"/>
                </a:cubicBezTo>
                <a:cubicBezTo>
                  <a:pt x="892370" y="399015"/>
                  <a:pt x="853365" y="365117"/>
                  <a:pt x="805669" y="341269"/>
                </a:cubicBezTo>
                <a:cubicBezTo>
                  <a:pt x="757974" y="317422"/>
                  <a:pt x="708306" y="305498"/>
                  <a:pt x="656667" y="305498"/>
                </a:cubicBezTo>
                <a:cubicBezTo>
                  <a:pt x="593511" y="305498"/>
                  <a:pt x="541648" y="315831"/>
                  <a:pt x="501078" y="336497"/>
                </a:cubicBezTo>
                <a:cubicBezTo>
                  <a:pt x="460508" y="357163"/>
                  <a:pt x="428385" y="383154"/>
                  <a:pt x="404708" y="414469"/>
                </a:cubicBezTo>
                <a:cubicBezTo>
                  <a:pt x="381031" y="445784"/>
                  <a:pt x="363849" y="477868"/>
                  <a:pt x="353161" y="510721"/>
                </a:cubicBezTo>
                <a:cubicBezTo>
                  <a:pt x="342473" y="543574"/>
                  <a:pt x="335577" y="572799"/>
                  <a:pt x="332475" y="598395"/>
                </a:cubicBezTo>
                <a:cubicBezTo>
                  <a:pt x="329372" y="623991"/>
                  <a:pt x="327821" y="648516"/>
                  <a:pt x="327821" y="671969"/>
                </a:cubicBezTo>
                <a:lnTo>
                  <a:pt x="0" y="671969"/>
                </a:lnTo>
                <a:cubicBezTo>
                  <a:pt x="0" y="634843"/>
                  <a:pt x="3773" y="591947"/>
                  <a:pt x="11319" y="543278"/>
                </a:cubicBezTo>
                <a:cubicBezTo>
                  <a:pt x="18865" y="494610"/>
                  <a:pt x="34996" y="440045"/>
                  <a:pt x="59712" y="379585"/>
                </a:cubicBezTo>
                <a:cubicBezTo>
                  <a:pt x="84427" y="319124"/>
                  <a:pt x="121145" y="259827"/>
                  <a:pt x="169866" y="201693"/>
                </a:cubicBezTo>
                <a:cubicBezTo>
                  <a:pt x="218587" y="143559"/>
                  <a:pt x="283287" y="95410"/>
                  <a:pt x="363967" y="57246"/>
                </a:cubicBezTo>
                <a:cubicBezTo>
                  <a:pt x="444647" y="19082"/>
                  <a:pt x="544685" y="0"/>
                  <a:pt x="664082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0000"/>
            </a:schemeClr>
          </a:solidFill>
          <a:effectLst>
            <a:outerShdw blurRad="812800" dist="698500" dir="8100000" sx="96000" sy="96000" algn="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>
            <a:lvl1pPr>
              <a:defRPr lang="en-ID" sz="14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74428B3-DD24-68A6-DDA7-BB90584135E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743290" y="8226"/>
            <a:ext cx="1496570" cy="1929852"/>
          </a:xfrm>
          <a:custGeom>
            <a:avLst/>
            <a:gdLst/>
            <a:ahLst/>
            <a:cxnLst/>
            <a:rect l="l" t="t" r="r" b="b"/>
            <a:pathLst>
              <a:path w="1496570" h="1929852">
                <a:moveTo>
                  <a:pt x="748285" y="312913"/>
                </a:moveTo>
                <a:cubicBezTo>
                  <a:pt x="634936" y="312913"/>
                  <a:pt x="539821" y="367043"/>
                  <a:pt x="462941" y="475305"/>
                </a:cubicBezTo>
                <a:cubicBezTo>
                  <a:pt x="386060" y="583566"/>
                  <a:pt x="347620" y="746352"/>
                  <a:pt x="347620" y="963664"/>
                </a:cubicBezTo>
                <a:cubicBezTo>
                  <a:pt x="347620" y="1182553"/>
                  <a:pt x="385712" y="1346982"/>
                  <a:pt x="461896" y="1456953"/>
                </a:cubicBezTo>
                <a:cubicBezTo>
                  <a:pt x="538079" y="1566923"/>
                  <a:pt x="633543" y="1621908"/>
                  <a:pt x="748285" y="1621908"/>
                </a:cubicBezTo>
                <a:cubicBezTo>
                  <a:pt x="861187" y="1621908"/>
                  <a:pt x="956190" y="1567232"/>
                  <a:pt x="1033294" y="1457879"/>
                </a:cubicBezTo>
                <a:cubicBezTo>
                  <a:pt x="1110398" y="1348527"/>
                  <a:pt x="1148951" y="1183788"/>
                  <a:pt x="1148951" y="963664"/>
                </a:cubicBezTo>
                <a:cubicBezTo>
                  <a:pt x="1148951" y="746720"/>
                  <a:pt x="1110445" y="584026"/>
                  <a:pt x="1033432" y="475581"/>
                </a:cubicBezTo>
                <a:cubicBezTo>
                  <a:pt x="956420" y="367135"/>
                  <a:pt x="861371" y="312913"/>
                  <a:pt x="748285" y="312913"/>
                </a:cubicBezTo>
                <a:close/>
                <a:moveTo>
                  <a:pt x="748285" y="0"/>
                </a:moveTo>
                <a:cubicBezTo>
                  <a:pt x="869943" y="0"/>
                  <a:pt x="977619" y="25787"/>
                  <a:pt x="1071314" y="77361"/>
                </a:cubicBezTo>
                <a:cubicBezTo>
                  <a:pt x="1165009" y="128934"/>
                  <a:pt x="1243303" y="199768"/>
                  <a:pt x="1306196" y="289860"/>
                </a:cubicBezTo>
                <a:cubicBezTo>
                  <a:pt x="1369089" y="379953"/>
                  <a:pt x="1416541" y="482719"/>
                  <a:pt x="1448552" y="598158"/>
                </a:cubicBezTo>
                <a:cubicBezTo>
                  <a:pt x="1480564" y="713598"/>
                  <a:pt x="1496570" y="835433"/>
                  <a:pt x="1496570" y="963664"/>
                </a:cubicBezTo>
                <a:cubicBezTo>
                  <a:pt x="1496570" y="1092683"/>
                  <a:pt x="1480498" y="1215110"/>
                  <a:pt x="1448355" y="1330944"/>
                </a:cubicBezTo>
                <a:cubicBezTo>
                  <a:pt x="1416212" y="1446777"/>
                  <a:pt x="1368609" y="1549859"/>
                  <a:pt x="1305545" y="1640188"/>
                </a:cubicBezTo>
                <a:cubicBezTo>
                  <a:pt x="1242481" y="1730518"/>
                  <a:pt x="1164279" y="1801377"/>
                  <a:pt x="1070939" y="1852767"/>
                </a:cubicBezTo>
                <a:cubicBezTo>
                  <a:pt x="977599" y="1904157"/>
                  <a:pt x="870048" y="1929852"/>
                  <a:pt x="748285" y="1929852"/>
                </a:cubicBezTo>
                <a:cubicBezTo>
                  <a:pt x="626260" y="1929852"/>
                  <a:pt x="518577" y="1904157"/>
                  <a:pt x="425237" y="1852767"/>
                </a:cubicBezTo>
                <a:cubicBezTo>
                  <a:pt x="331897" y="1801377"/>
                  <a:pt x="253688" y="1730518"/>
                  <a:pt x="190611" y="1640188"/>
                </a:cubicBezTo>
                <a:cubicBezTo>
                  <a:pt x="127534" y="1549859"/>
                  <a:pt x="79997" y="1447014"/>
                  <a:pt x="47998" y="1331653"/>
                </a:cubicBezTo>
                <a:cubicBezTo>
                  <a:pt x="16000" y="1216293"/>
                  <a:pt x="0" y="1093630"/>
                  <a:pt x="0" y="963664"/>
                </a:cubicBezTo>
                <a:cubicBezTo>
                  <a:pt x="0" y="834434"/>
                  <a:pt x="15941" y="712349"/>
                  <a:pt x="47821" y="597409"/>
                </a:cubicBezTo>
                <a:cubicBezTo>
                  <a:pt x="79701" y="482469"/>
                  <a:pt x="127088" y="379953"/>
                  <a:pt x="189980" y="289860"/>
                </a:cubicBezTo>
                <a:cubicBezTo>
                  <a:pt x="252873" y="199768"/>
                  <a:pt x="331160" y="128934"/>
                  <a:pt x="424842" y="77361"/>
                </a:cubicBezTo>
                <a:cubicBezTo>
                  <a:pt x="518524" y="25787"/>
                  <a:pt x="626338" y="0"/>
                  <a:pt x="748285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0000"/>
            </a:schemeClr>
          </a:solidFill>
          <a:effectLst>
            <a:outerShdw blurRad="812800" dist="698500" dir="8100000" sx="96000" sy="96000" algn="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>
            <a:lvl1pPr>
              <a:defRPr lang="en-ID" sz="14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729EF51-2824-1584-8299-32333A4BAB6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328901" y="3439712"/>
            <a:ext cx="1343032" cy="1905083"/>
          </a:xfrm>
          <a:custGeom>
            <a:avLst/>
            <a:gdLst/>
            <a:ahLst/>
            <a:cxnLst/>
            <a:rect l="l" t="t" r="r" b="b"/>
            <a:pathLst>
              <a:path w="1343032" h="1905083">
                <a:moveTo>
                  <a:pt x="664082" y="0"/>
                </a:moveTo>
                <a:cubicBezTo>
                  <a:pt x="778298" y="0"/>
                  <a:pt x="884548" y="23275"/>
                  <a:pt x="982831" y="69827"/>
                </a:cubicBezTo>
                <a:cubicBezTo>
                  <a:pt x="1081115" y="116379"/>
                  <a:pt x="1159941" y="183965"/>
                  <a:pt x="1219311" y="272585"/>
                </a:cubicBezTo>
                <a:cubicBezTo>
                  <a:pt x="1278680" y="361206"/>
                  <a:pt x="1308365" y="467752"/>
                  <a:pt x="1308365" y="592223"/>
                </a:cubicBezTo>
                <a:cubicBezTo>
                  <a:pt x="1308365" y="707491"/>
                  <a:pt x="1279798" y="811605"/>
                  <a:pt x="1222663" y="904563"/>
                </a:cubicBezTo>
                <a:cubicBezTo>
                  <a:pt x="1165528" y="997522"/>
                  <a:pt x="1089620" y="1087996"/>
                  <a:pt x="994939" y="1175986"/>
                </a:cubicBezTo>
                <a:cubicBezTo>
                  <a:pt x="900258" y="1263975"/>
                  <a:pt x="795941" y="1357519"/>
                  <a:pt x="681987" y="1456617"/>
                </a:cubicBezTo>
                <a:lnTo>
                  <a:pt x="486289" y="1599585"/>
                </a:lnTo>
                <a:lnTo>
                  <a:pt x="1343032" y="1599585"/>
                </a:lnTo>
                <a:lnTo>
                  <a:pt x="1343032" y="1905083"/>
                </a:lnTo>
                <a:lnTo>
                  <a:pt x="7415" y="1905083"/>
                </a:lnTo>
                <a:lnTo>
                  <a:pt x="7415" y="1670103"/>
                </a:lnTo>
                <a:lnTo>
                  <a:pt x="389623" y="1323351"/>
                </a:lnTo>
                <a:cubicBezTo>
                  <a:pt x="508467" y="1217706"/>
                  <a:pt x="611180" y="1126082"/>
                  <a:pt x="697763" y="1048478"/>
                </a:cubicBezTo>
                <a:cubicBezTo>
                  <a:pt x="784346" y="970874"/>
                  <a:pt x="851058" y="897537"/>
                  <a:pt x="897898" y="828465"/>
                </a:cubicBezTo>
                <a:cubicBezTo>
                  <a:pt x="944739" y="759393"/>
                  <a:pt x="968160" y="683946"/>
                  <a:pt x="968160" y="602122"/>
                </a:cubicBezTo>
                <a:cubicBezTo>
                  <a:pt x="968160" y="539965"/>
                  <a:pt x="953002" y="486913"/>
                  <a:pt x="922686" y="442964"/>
                </a:cubicBezTo>
                <a:cubicBezTo>
                  <a:pt x="892370" y="399015"/>
                  <a:pt x="853365" y="365117"/>
                  <a:pt x="805669" y="341269"/>
                </a:cubicBezTo>
                <a:cubicBezTo>
                  <a:pt x="757974" y="317421"/>
                  <a:pt x="708306" y="305498"/>
                  <a:pt x="656667" y="305498"/>
                </a:cubicBezTo>
                <a:cubicBezTo>
                  <a:pt x="593511" y="305498"/>
                  <a:pt x="541648" y="315831"/>
                  <a:pt x="501078" y="336497"/>
                </a:cubicBezTo>
                <a:cubicBezTo>
                  <a:pt x="460508" y="357163"/>
                  <a:pt x="428385" y="383154"/>
                  <a:pt x="404708" y="414469"/>
                </a:cubicBezTo>
                <a:cubicBezTo>
                  <a:pt x="381031" y="445784"/>
                  <a:pt x="363849" y="477868"/>
                  <a:pt x="353161" y="510721"/>
                </a:cubicBezTo>
                <a:cubicBezTo>
                  <a:pt x="342473" y="543574"/>
                  <a:pt x="335577" y="572799"/>
                  <a:pt x="332475" y="598395"/>
                </a:cubicBezTo>
                <a:cubicBezTo>
                  <a:pt x="329372" y="623991"/>
                  <a:pt x="327821" y="648516"/>
                  <a:pt x="327821" y="671969"/>
                </a:cubicBezTo>
                <a:lnTo>
                  <a:pt x="0" y="671969"/>
                </a:lnTo>
                <a:cubicBezTo>
                  <a:pt x="0" y="634844"/>
                  <a:pt x="3773" y="591947"/>
                  <a:pt x="11319" y="543278"/>
                </a:cubicBezTo>
                <a:cubicBezTo>
                  <a:pt x="18865" y="494610"/>
                  <a:pt x="34996" y="440045"/>
                  <a:pt x="59712" y="379585"/>
                </a:cubicBezTo>
                <a:cubicBezTo>
                  <a:pt x="84427" y="319124"/>
                  <a:pt x="121145" y="259827"/>
                  <a:pt x="169866" y="201693"/>
                </a:cubicBezTo>
                <a:cubicBezTo>
                  <a:pt x="218587" y="143559"/>
                  <a:pt x="283287" y="95410"/>
                  <a:pt x="363967" y="57246"/>
                </a:cubicBezTo>
                <a:cubicBezTo>
                  <a:pt x="444647" y="19082"/>
                  <a:pt x="544685" y="0"/>
                  <a:pt x="664082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0000"/>
            </a:schemeClr>
          </a:solidFill>
          <a:effectLst>
            <a:outerShdw blurRad="812800" dist="698500" dir="8100000" sx="96000" sy="96000" algn="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>
            <a:lvl1pPr>
              <a:defRPr lang="en-ID" sz="14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FE545FA-0C67-BC7A-E8CD-4C5007BEFFD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785412" y="3449237"/>
            <a:ext cx="1352931" cy="1929851"/>
          </a:xfrm>
          <a:custGeom>
            <a:avLst/>
            <a:gdLst/>
            <a:ahLst/>
            <a:cxnLst/>
            <a:rect l="l" t="t" r="r" b="b"/>
            <a:pathLst>
              <a:path w="1352931" h="1929851">
                <a:moveTo>
                  <a:pt x="681395" y="0"/>
                </a:moveTo>
                <a:cubicBezTo>
                  <a:pt x="788697" y="0"/>
                  <a:pt x="890963" y="21073"/>
                  <a:pt x="988195" y="63221"/>
                </a:cubicBezTo>
                <a:cubicBezTo>
                  <a:pt x="1085426" y="105369"/>
                  <a:pt x="1164746" y="166230"/>
                  <a:pt x="1226153" y="245806"/>
                </a:cubicBezTo>
                <a:cubicBezTo>
                  <a:pt x="1287560" y="325382"/>
                  <a:pt x="1318264" y="420227"/>
                  <a:pt x="1318264" y="530342"/>
                </a:cubicBezTo>
                <a:cubicBezTo>
                  <a:pt x="1318264" y="638538"/>
                  <a:pt x="1289795" y="728552"/>
                  <a:pt x="1232857" y="800384"/>
                </a:cubicBezTo>
                <a:cubicBezTo>
                  <a:pt x="1190154" y="854258"/>
                  <a:pt x="1144882" y="895110"/>
                  <a:pt x="1097039" y="922940"/>
                </a:cubicBezTo>
                <a:lnTo>
                  <a:pt x="1070648" y="935669"/>
                </a:lnTo>
                <a:lnTo>
                  <a:pt x="1106198" y="950954"/>
                </a:lnTo>
                <a:cubicBezTo>
                  <a:pt x="1162418" y="980120"/>
                  <a:pt x="1213729" y="1022152"/>
                  <a:pt x="1260130" y="1077052"/>
                </a:cubicBezTo>
                <a:cubicBezTo>
                  <a:pt x="1321997" y="1150252"/>
                  <a:pt x="1352931" y="1242869"/>
                  <a:pt x="1352931" y="1354903"/>
                </a:cubicBezTo>
                <a:cubicBezTo>
                  <a:pt x="1352931" y="1475824"/>
                  <a:pt x="1321268" y="1579221"/>
                  <a:pt x="1257941" y="1665094"/>
                </a:cubicBezTo>
                <a:cubicBezTo>
                  <a:pt x="1194614" y="1750967"/>
                  <a:pt x="1111653" y="1816561"/>
                  <a:pt x="1009058" y="1861877"/>
                </a:cubicBezTo>
                <a:cubicBezTo>
                  <a:pt x="906463" y="1907193"/>
                  <a:pt x="795599" y="1929851"/>
                  <a:pt x="676465" y="1929851"/>
                </a:cubicBezTo>
                <a:cubicBezTo>
                  <a:pt x="534694" y="1929851"/>
                  <a:pt x="413200" y="1902401"/>
                  <a:pt x="311986" y="1847501"/>
                </a:cubicBezTo>
                <a:cubicBezTo>
                  <a:pt x="210771" y="1792602"/>
                  <a:pt x="133470" y="1719507"/>
                  <a:pt x="80082" y="1628218"/>
                </a:cubicBezTo>
                <a:cubicBezTo>
                  <a:pt x="26694" y="1536929"/>
                  <a:pt x="0" y="1428339"/>
                  <a:pt x="0" y="1302448"/>
                </a:cubicBezTo>
                <a:lnTo>
                  <a:pt x="322851" y="1302448"/>
                </a:lnTo>
                <a:cubicBezTo>
                  <a:pt x="322851" y="1413799"/>
                  <a:pt x="355730" y="1497766"/>
                  <a:pt x="421489" y="1554348"/>
                </a:cubicBezTo>
                <a:cubicBezTo>
                  <a:pt x="487248" y="1610930"/>
                  <a:pt x="572240" y="1639222"/>
                  <a:pt x="676465" y="1639222"/>
                </a:cubicBezTo>
                <a:cubicBezTo>
                  <a:pt x="738569" y="1639222"/>
                  <a:pt x="795310" y="1627712"/>
                  <a:pt x="846686" y="1604692"/>
                </a:cubicBezTo>
                <a:cubicBezTo>
                  <a:pt x="898062" y="1581673"/>
                  <a:pt x="938994" y="1548064"/>
                  <a:pt x="969481" y="1503866"/>
                </a:cubicBezTo>
                <a:cubicBezTo>
                  <a:pt x="999967" y="1459667"/>
                  <a:pt x="1015211" y="1405885"/>
                  <a:pt x="1015211" y="1342519"/>
                </a:cubicBezTo>
                <a:cubicBezTo>
                  <a:pt x="1015211" y="1262720"/>
                  <a:pt x="988063" y="1198690"/>
                  <a:pt x="933768" y="1150429"/>
                </a:cubicBezTo>
                <a:cubicBezTo>
                  <a:pt x="879473" y="1102168"/>
                  <a:pt x="804433" y="1078038"/>
                  <a:pt x="708648" y="1078038"/>
                </a:cubicBezTo>
                <a:lnTo>
                  <a:pt x="435806" y="1078038"/>
                </a:lnTo>
                <a:lnTo>
                  <a:pt x="435806" y="804762"/>
                </a:lnTo>
                <a:lnTo>
                  <a:pt x="708648" y="804762"/>
                </a:lnTo>
                <a:cubicBezTo>
                  <a:pt x="787869" y="804762"/>
                  <a:pt x="854226" y="781775"/>
                  <a:pt x="907718" y="735802"/>
                </a:cubicBezTo>
                <a:cubicBezTo>
                  <a:pt x="961212" y="689829"/>
                  <a:pt x="987958" y="629598"/>
                  <a:pt x="987958" y="555110"/>
                </a:cubicBezTo>
                <a:cubicBezTo>
                  <a:pt x="987958" y="501236"/>
                  <a:pt x="974049" y="454375"/>
                  <a:pt x="946231" y="414528"/>
                </a:cubicBezTo>
                <a:cubicBezTo>
                  <a:pt x="918413" y="374681"/>
                  <a:pt x="880768" y="343655"/>
                  <a:pt x="833296" y="321451"/>
                </a:cubicBezTo>
                <a:cubicBezTo>
                  <a:pt x="785824" y="299246"/>
                  <a:pt x="733547" y="288144"/>
                  <a:pt x="676465" y="288144"/>
                </a:cubicBezTo>
                <a:cubicBezTo>
                  <a:pt x="584282" y="288144"/>
                  <a:pt x="507250" y="317553"/>
                  <a:pt x="445370" y="376371"/>
                </a:cubicBezTo>
                <a:cubicBezTo>
                  <a:pt x="383489" y="435188"/>
                  <a:pt x="352549" y="519680"/>
                  <a:pt x="352549" y="629848"/>
                </a:cubicBezTo>
                <a:lnTo>
                  <a:pt x="34667" y="629848"/>
                </a:lnTo>
                <a:cubicBezTo>
                  <a:pt x="34667" y="505456"/>
                  <a:pt x="60375" y="397405"/>
                  <a:pt x="111791" y="305695"/>
                </a:cubicBezTo>
                <a:cubicBezTo>
                  <a:pt x="163207" y="213985"/>
                  <a:pt x="237629" y="140108"/>
                  <a:pt x="335058" y="84065"/>
                </a:cubicBezTo>
                <a:cubicBezTo>
                  <a:pt x="432486" y="28021"/>
                  <a:pt x="547932" y="0"/>
                  <a:pt x="681395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0000"/>
            </a:schemeClr>
          </a:solidFill>
          <a:effectLst>
            <a:outerShdw blurRad="812800" dist="698500" dir="8100000" sx="96000" sy="96000" algn="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>
            <a:lvl1pPr>
              <a:defRPr lang="en-ID" sz="14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5337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16" grpId="1" animBg="1"/>
      <p:bldP spid="18" grpId="0" animBg="1"/>
      <p:bldP spid="18" grpId="1" animBg="1"/>
      <p:bldP spid="21" grpId="0" animBg="1"/>
      <p:bldP spid="21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C3B7B12-00F1-4B05-AE9D-D7ECE7EB2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13158" y="1456083"/>
            <a:ext cx="3945834" cy="3945834"/>
          </a:xfrm>
          <a:custGeom>
            <a:avLst/>
            <a:gdLst>
              <a:gd name="connsiteX0" fmla="*/ 1972917 w 3945834"/>
              <a:gd name="connsiteY0" fmla="*/ 0 h 3945834"/>
              <a:gd name="connsiteX1" fmla="*/ 3945834 w 3945834"/>
              <a:gd name="connsiteY1" fmla="*/ 1972917 h 3945834"/>
              <a:gd name="connsiteX2" fmla="*/ 1972917 w 3945834"/>
              <a:gd name="connsiteY2" fmla="*/ 3945834 h 3945834"/>
              <a:gd name="connsiteX3" fmla="*/ 0 w 3945834"/>
              <a:gd name="connsiteY3" fmla="*/ 1972917 h 3945834"/>
              <a:gd name="connsiteX4" fmla="*/ 1972917 w 3945834"/>
              <a:gd name="connsiteY4" fmla="*/ 0 h 394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45834" h="3945834">
                <a:moveTo>
                  <a:pt x="1972917" y="0"/>
                </a:moveTo>
                <a:cubicBezTo>
                  <a:pt x="3062529" y="0"/>
                  <a:pt x="3945834" y="883305"/>
                  <a:pt x="3945834" y="1972917"/>
                </a:cubicBezTo>
                <a:cubicBezTo>
                  <a:pt x="3945834" y="3062529"/>
                  <a:pt x="3062529" y="3945834"/>
                  <a:pt x="1972917" y="3945834"/>
                </a:cubicBezTo>
                <a:cubicBezTo>
                  <a:pt x="883305" y="3945834"/>
                  <a:pt x="0" y="3062529"/>
                  <a:pt x="0" y="1972917"/>
                </a:cubicBezTo>
                <a:cubicBezTo>
                  <a:pt x="0" y="883305"/>
                  <a:pt x="883305" y="0"/>
                  <a:pt x="197291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0000"/>
            </a:schemeClr>
          </a:solidFill>
          <a:effectLst>
            <a:outerShdw blurRad="812800" dist="698500" dir="8100000" sx="96000" sy="96000" algn="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>
            <a:lvl1pPr>
              <a:defRPr lang="en-ID" sz="14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67249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bg>
      <p:bgPr>
        <a:gradFill>
          <a:gsLst>
            <a:gs pos="23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2825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4350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bg>
      <p:bgPr>
        <a:gradFill>
          <a:gsLst>
            <a:gs pos="23000">
              <a:schemeClr val="accent2"/>
            </a:gs>
            <a:gs pos="100000">
              <a:schemeClr val="accent2">
                <a:lumMod val="20000"/>
                <a:lumOff val="80000"/>
              </a:schemeClr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648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bg>
      <p:bgPr>
        <a:gradFill>
          <a:gsLst>
            <a:gs pos="23000">
              <a:schemeClr val="accent3"/>
            </a:gs>
            <a:gs pos="100000">
              <a:schemeClr val="accent3">
                <a:lumMod val="20000"/>
                <a:lumOff val="80000"/>
              </a:schemeClr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527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bg>
      <p:bgPr>
        <a:gradFill>
          <a:gsLst>
            <a:gs pos="23000">
              <a:schemeClr val="accent3"/>
            </a:gs>
            <a:gs pos="100000">
              <a:schemeClr val="accent3">
                <a:lumMod val="20000"/>
                <a:lumOff val="80000"/>
              </a:schemeClr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4016C3CF-A656-D93C-69C5-161D422411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5536" y="1"/>
            <a:ext cx="5815013" cy="6862763"/>
          </a:xfrm>
          <a:custGeom>
            <a:avLst/>
            <a:gdLst>
              <a:gd name="connsiteX0" fmla="*/ 0 w 5815013"/>
              <a:gd name="connsiteY0" fmla="*/ 0 h 6862763"/>
              <a:gd name="connsiteX1" fmla="*/ 5815013 w 5815013"/>
              <a:gd name="connsiteY1" fmla="*/ 0 h 6862763"/>
              <a:gd name="connsiteX2" fmla="*/ 5815013 w 5815013"/>
              <a:gd name="connsiteY2" fmla="*/ 6862763 h 6862763"/>
              <a:gd name="connsiteX3" fmla="*/ 0 w 5815013"/>
              <a:gd name="connsiteY3" fmla="*/ 6862763 h 6862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15013" h="6862763">
                <a:moveTo>
                  <a:pt x="0" y="0"/>
                </a:moveTo>
                <a:lnTo>
                  <a:pt x="5815013" y="0"/>
                </a:lnTo>
                <a:lnTo>
                  <a:pt x="5815013" y="6862763"/>
                </a:lnTo>
                <a:lnTo>
                  <a:pt x="0" y="6862763"/>
                </a:lnTo>
                <a:close/>
              </a:path>
            </a:pathLst>
          </a:custGeom>
          <a:solidFill>
            <a:schemeClr val="tx1">
              <a:alpha val="0"/>
            </a:schemeClr>
          </a:solidFill>
        </p:spPr>
        <p:txBody>
          <a:bodyPr/>
          <a:lstStyle>
            <a:lvl1pPr>
              <a:defRPr lang="en-US"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88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Title Slide">
    <p:bg>
      <p:bgPr>
        <a:gradFill>
          <a:gsLst>
            <a:gs pos="23000">
              <a:schemeClr val="accent4"/>
            </a:gs>
            <a:gs pos="100000">
              <a:schemeClr val="accent4">
                <a:lumMod val="20000"/>
                <a:lumOff val="80000"/>
              </a:schemeClr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19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pattFill prst="dotGrid">
          <a:fgClr>
            <a:srgbClr val="32394E"/>
          </a:fgClr>
          <a:bgClr>
            <a:srgbClr val="181B26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D8B8354-7C3A-777E-E282-1BBD0ED3CF92}"/>
              </a:ext>
            </a:extLst>
          </p:cNvPr>
          <p:cNvSpPr txBox="1"/>
          <p:nvPr userDrawn="1"/>
        </p:nvSpPr>
        <p:spPr>
          <a:xfrm>
            <a:off x="10226621" y="6501544"/>
            <a:ext cx="15681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900" dirty="0">
                <a:solidFill>
                  <a:schemeClr val="bg1"/>
                </a:solidFill>
                <a:latin typeface="+mj-lt"/>
                <a:cs typeface="Poppins" panose="00000500000000000000" pitchFamily="50" charset="0"/>
              </a:rPr>
              <a:t>your</a:t>
            </a:r>
            <a:r>
              <a:rPr lang="id-ID" sz="900" dirty="0">
                <a:solidFill>
                  <a:schemeClr val="accent1"/>
                </a:solidFill>
                <a:latin typeface="+mj-lt"/>
                <a:cs typeface="Poppins" panose="00000500000000000000" pitchFamily="50" charset="0"/>
              </a:rPr>
              <a:t>w</a:t>
            </a:r>
            <a:r>
              <a:rPr lang="id-ID" sz="900" dirty="0">
                <a:solidFill>
                  <a:schemeClr val="bg1"/>
                </a:solidFill>
                <a:latin typeface="+mj-lt"/>
                <a:cs typeface="Poppins" panose="00000500000000000000" pitchFamily="50" charset="0"/>
              </a:rPr>
              <a:t>ebsite.com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5CAF6B-1549-4830-68A3-AE1E5149CB9F}"/>
              </a:ext>
            </a:extLst>
          </p:cNvPr>
          <p:cNvSpPr txBox="1"/>
          <p:nvPr userDrawn="1"/>
        </p:nvSpPr>
        <p:spPr>
          <a:xfrm>
            <a:off x="872536" y="6523508"/>
            <a:ext cx="7871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kern="1000" spc="-50" baseline="0" dirty="0">
                <a:solidFill>
                  <a:schemeClr val="bg1"/>
                </a:solidFill>
                <a:latin typeface="+mj-lt"/>
                <a:cs typeface="Poppins" panose="00000500000000000000" pitchFamily="50" charset="0"/>
              </a:rPr>
              <a:t>vibrance</a:t>
            </a:r>
            <a:endParaRPr lang="id-ID" sz="1000" b="0" kern="1000" spc="-50" baseline="0" dirty="0">
              <a:solidFill>
                <a:schemeClr val="bg1"/>
              </a:solidFill>
              <a:latin typeface="+mj-lt"/>
              <a:cs typeface="Poppins" panose="000005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6DDE7E-E602-7C8C-DFF6-52041B0D937F}"/>
              </a:ext>
            </a:extLst>
          </p:cNvPr>
          <p:cNvSpPr txBox="1"/>
          <p:nvPr userDrawn="1"/>
        </p:nvSpPr>
        <p:spPr>
          <a:xfrm rot="10800000" flipV="1">
            <a:off x="5639326" y="6432294"/>
            <a:ext cx="913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800" b="0" i="0" smtClean="0">
                <a:solidFill>
                  <a:schemeClr val="bg1">
                    <a:alpha val="20000"/>
                  </a:schemeClr>
                </a:solidFill>
                <a:latin typeface="+mn-lt"/>
                <a:ea typeface="Roboto Condensed" panose="02000000000000000000" pitchFamily="2" charset="0"/>
                <a:cs typeface="Poppins" panose="00000500000000000000" pitchFamily="50" charset="0"/>
              </a:rPr>
              <a:pPr algn="ctr"/>
              <a:t>‹Nr.›</a:t>
            </a:fld>
            <a:endParaRPr lang="id-ID" sz="6600" b="0" i="0" dirty="0">
              <a:solidFill>
                <a:schemeClr val="bg1">
                  <a:alpha val="20000"/>
                </a:schemeClr>
              </a:solidFill>
              <a:latin typeface="+mn-lt"/>
              <a:ea typeface="Roboto Condensed" panose="02000000000000000000" pitchFamily="2" charset="0"/>
              <a:cs typeface="Poppins" panose="00000500000000000000" pitchFamily="50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185A37-F3CC-BD73-B4D9-8991B62C4686}"/>
              </a:ext>
            </a:extLst>
          </p:cNvPr>
          <p:cNvSpPr txBox="1"/>
          <p:nvPr userDrawn="1"/>
        </p:nvSpPr>
        <p:spPr>
          <a:xfrm>
            <a:off x="364333" y="6454834"/>
            <a:ext cx="66236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b="0" spc="-200" baseline="0" dirty="0">
                <a:solidFill>
                  <a:schemeClr val="bg1"/>
                </a:solidFill>
                <a:effectLst/>
                <a:latin typeface="+mj-lt"/>
              </a:rPr>
              <a:t>202</a:t>
            </a:r>
            <a:r>
              <a:rPr lang="en-US" sz="1700" b="0" spc="-200" baseline="0" dirty="0">
                <a:solidFill>
                  <a:schemeClr val="accent1"/>
                </a:solidFill>
                <a:effectLst>
                  <a:outerShdw blurRad="50800" dist="38100" dir="5400000" algn="t" rotWithShape="0">
                    <a:schemeClr val="accent1">
                      <a:alpha val="26000"/>
                    </a:schemeClr>
                  </a:outerShdw>
                </a:effectLst>
                <a:latin typeface="+mj-lt"/>
              </a:rPr>
              <a:t>3</a:t>
            </a:r>
            <a:endParaRPr lang="en-ID" sz="1700" b="0" spc="-200" baseline="0" dirty="0">
              <a:solidFill>
                <a:schemeClr val="accent1"/>
              </a:solidFill>
              <a:effectLst>
                <a:outerShdw blurRad="50800" dist="38100" dir="5400000" algn="t" rotWithShape="0">
                  <a:schemeClr val="accent1">
                    <a:alpha val="26000"/>
                  </a:scheme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73437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00DFE1-73E0-5C25-93FB-8BC11E1182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5687" y="692148"/>
            <a:ext cx="5040312" cy="2736852"/>
          </a:xfrm>
          <a:custGeom>
            <a:avLst/>
            <a:gdLst>
              <a:gd name="connsiteX0" fmla="*/ 394490 w 5040312"/>
              <a:gd name="connsiteY0" fmla="*/ 0 h 2736852"/>
              <a:gd name="connsiteX1" fmla="*/ 4645822 w 5040312"/>
              <a:gd name="connsiteY1" fmla="*/ 0 h 2736852"/>
              <a:gd name="connsiteX2" fmla="*/ 5040312 w 5040312"/>
              <a:gd name="connsiteY2" fmla="*/ 394490 h 2736852"/>
              <a:gd name="connsiteX3" fmla="*/ 5040312 w 5040312"/>
              <a:gd name="connsiteY3" fmla="*/ 2342362 h 2736852"/>
              <a:gd name="connsiteX4" fmla="*/ 4645822 w 5040312"/>
              <a:gd name="connsiteY4" fmla="*/ 2736852 h 2736852"/>
              <a:gd name="connsiteX5" fmla="*/ 394490 w 5040312"/>
              <a:gd name="connsiteY5" fmla="*/ 2736852 h 2736852"/>
              <a:gd name="connsiteX6" fmla="*/ 0 w 5040312"/>
              <a:gd name="connsiteY6" fmla="*/ 2342362 h 2736852"/>
              <a:gd name="connsiteX7" fmla="*/ 0 w 5040312"/>
              <a:gd name="connsiteY7" fmla="*/ 394490 h 2736852"/>
              <a:gd name="connsiteX8" fmla="*/ 394490 w 5040312"/>
              <a:gd name="connsiteY8" fmla="*/ 0 h 2736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40312" h="2736852">
                <a:moveTo>
                  <a:pt x="394490" y="0"/>
                </a:moveTo>
                <a:lnTo>
                  <a:pt x="4645822" y="0"/>
                </a:lnTo>
                <a:cubicBezTo>
                  <a:pt x="4863693" y="0"/>
                  <a:pt x="5040312" y="176619"/>
                  <a:pt x="5040312" y="394490"/>
                </a:cubicBezTo>
                <a:lnTo>
                  <a:pt x="5040312" y="2342362"/>
                </a:lnTo>
                <a:cubicBezTo>
                  <a:pt x="5040312" y="2560233"/>
                  <a:pt x="4863693" y="2736852"/>
                  <a:pt x="4645822" y="2736852"/>
                </a:cubicBezTo>
                <a:lnTo>
                  <a:pt x="394490" y="2736852"/>
                </a:lnTo>
                <a:cubicBezTo>
                  <a:pt x="176619" y="2736852"/>
                  <a:pt x="0" y="2560233"/>
                  <a:pt x="0" y="2342362"/>
                </a:cubicBezTo>
                <a:lnTo>
                  <a:pt x="0" y="394490"/>
                </a:lnTo>
                <a:cubicBezTo>
                  <a:pt x="0" y="176619"/>
                  <a:pt x="176619" y="0"/>
                  <a:pt x="394490" y="0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52B0AA0-4ECC-3623-1B4D-175131FD262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9724" y="3406678"/>
            <a:ext cx="5040312" cy="2736852"/>
          </a:xfrm>
          <a:custGeom>
            <a:avLst/>
            <a:gdLst>
              <a:gd name="connsiteX0" fmla="*/ 394490 w 5040312"/>
              <a:gd name="connsiteY0" fmla="*/ 0 h 2736852"/>
              <a:gd name="connsiteX1" fmla="*/ 4645822 w 5040312"/>
              <a:gd name="connsiteY1" fmla="*/ 0 h 2736852"/>
              <a:gd name="connsiteX2" fmla="*/ 5040312 w 5040312"/>
              <a:gd name="connsiteY2" fmla="*/ 394490 h 2736852"/>
              <a:gd name="connsiteX3" fmla="*/ 5040312 w 5040312"/>
              <a:gd name="connsiteY3" fmla="*/ 2342362 h 2736852"/>
              <a:gd name="connsiteX4" fmla="*/ 4645822 w 5040312"/>
              <a:gd name="connsiteY4" fmla="*/ 2736852 h 2736852"/>
              <a:gd name="connsiteX5" fmla="*/ 394490 w 5040312"/>
              <a:gd name="connsiteY5" fmla="*/ 2736852 h 2736852"/>
              <a:gd name="connsiteX6" fmla="*/ 0 w 5040312"/>
              <a:gd name="connsiteY6" fmla="*/ 2342362 h 2736852"/>
              <a:gd name="connsiteX7" fmla="*/ 0 w 5040312"/>
              <a:gd name="connsiteY7" fmla="*/ 394490 h 2736852"/>
              <a:gd name="connsiteX8" fmla="*/ 394490 w 5040312"/>
              <a:gd name="connsiteY8" fmla="*/ 0 h 2736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40312" h="2736852">
                <a:moveTo>
                  <a:pt x="394490" y="0"/>
                </a:moveTo>
                <a:lnTo>
                  <a:pt x="4645822" y="0"/>
                </a:lnTo>
                <a:cubicBezTo>
                  <a:pt x="4863693" y="0"/>
                  <a:pt x="5040312" y="176619"/>
                  <a:pt x="5040312" y="394490"/>
                </a:cubicBezTo>
                <a:lnTo>
                  <a:pt x="5040312" y="2342362"/>
                </a:lnTo>
                <a:cubicBezTo>
                  <a:pt x="5040312" y="2560233"/>
                  <a:pt x="4863693" y="2736852"/>
                  <a:pt x="4645822" y="2736852"/>
                </a:cubicBezTo>
                <a:lnTo>
                  <a:pt x="394490" y="2736852"/>
                </a:lnTo>
                <a:cubicBezTo>
                  <a:pt x="176619" y="2736852"/>
                  <a:pt x="0" y="2560233"/>
                  <a:pt x="0" y="2342362"/>
                </a:cubicBezTo>
                <a:lnTo>
                  <a:pt x="0" y="394490"/>
                </a:lnTo>
                <a:cubicBezTo>
                  <a:pt x="0" y="176619"/>
                  <a:pt x="176619" y="0"/>
                  <a:pt x="394490" y="0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07486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1B26"/>
            </a:gs>
            <a:gs pos="100000">
              <a:srgbClr val="32394E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1A48E-F9B1-652D-3F8A-7243804C3375}"/>
              </a:ext>
            </a:extLst>
          </p:cNvPr>
          <p:cNvCxnSpPr>
            <a:cxnSpLocks/>
          </p:cNvCxnSpPr>
          <p:nvPr userDrawn="1"/>
        </p:nvCxnSpPr>
        <p:spPr>
          <a:xfrm>
            <a:off x="0" y="6381750"/>
            <a:ext cx="12192000" cy="0"/>
          </a:xfrm>
          <a:prstGeom prst="line">
            <a:avLst/>
          </a:prstGeom>
          <a:ln>
            <a:solidFill>
              <a:schemeClr val="bg1">
                <a:alpha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7CEF515-5662-57EE-3A4D-4DC2F4BDDBD4}"/>
              </a:ext>
            </a:extLst>
          </p:cNvPr>
          <p:cNvSpPr txBox="1"/>
          <p:nvPr userDrawn="1"/>
        </p:nvSpPr>
        <p:spPr>
          <a:xfrm>
            <a:off x="10226621" y="6501544"/>
            <a:ext cx="15681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900" dirty="0">
                <a:solidFill>
                  <a:schemeClr val="bg1"/>
                </a:solidFill>
                <a:latin typeface="+mj-lt"/>
                <a:cs typeface="Poppins" panose="00000500000000000000" pitchFamily="50" charset="0"/>
              </a:rPr>
              <a:t>your</a:t>
            </a:r>
            <a:r>
              <a:rPr lang="id-ID" sz="900" dirty="0">
                <a:solidFill>
                  <a:schemeClr val="accent1"/>
                </a:solidFill>
                <a:latin typeface="+mj-lt"/>
                <a:cs typeface="Poppins" panose="00000500000000000000" pitchFamily="50" charset="0"/>
              </a:rPr>
              <a:t>w</a:t>
            </a:r>
            <a:r>
              <a:rPr lang="id-ID" sz="900" dirty="0">
                <a:solidFill>
                  <a:schemeClr val="bg1"/>
                </a:solidFill>
                <a:latin typeface="+mj-lt"/>
                <a:cs typeface="Poppins" panose="00000500000000000000" pitchFamily="50" charset="0"/>
              </a:rPr>
              <a:t>ebsite.com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CED615-E2E1-818F-0F11-19A428841FA3}"/>
              </a:ext>
            </a:extLst>
          </p:cNvPr>
          <p:cNvSpPr txBox="1"/>
          <p:nvPr userDrawn="1"/>
        </p:nvSpPr>
        <p:spPr>
          <a:xfrm>
            <a:off x="872536" y="6523508"/>
            <a:ext cx="7871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kern="1000" spc="-50" baseline="0" dirty="0">
                <a:solidFill>
                  <a:schemeClr val="bg1"/>
                </a:solidFill>
                <a:latin typeface="+mj-lt"/>
                <a:cs typeface="Poppins" panose="00000500000000000000" pitchFamily="50" charset="0"/>
              </a:rPr>
              <a:t>vibrance</a:t>
            </a:r>
            <a:endParaRPr lang="id-ID" sz="1000" b="0" kern="1000" spc="-50" baseline="0" dirty="0">
              <a:solidFill>
                <a:schemeClr val="bg1"/>
              </a:solidFill>
              <a:latin typeface="+mj-lt"/>
              <a:cs typeface="Poppins" panose="00000500000000000000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CDF542-F65D-E2C8-8EE7-E53CDA9B0AEE}"/>
              </a:ext>
            </a:extLst>
          </p:cNvPr>
          <p:cNvSpPr txBox="1"/>
          <p:nvPr userDrawn="1"/>
        </p:nvSpPr>
        <p:spPr>
          <a:xfrm rot="10800000" flipV="1">
            <a:off x="5639326" y="6432294"/>
            <a:ext cx="913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800" b="0" i="0" smtClean="0">
                <a:solidFill>
                  <a:schemeClr val="bg1">
                    <a:alpha val="20000"/>
                  </a:schemeClr>
                </a:solidFill>
                <a:latin typeface="+mn-lt"/>
                <a:ea typeface="Roboto Condensed" panose="02000000000000000000" pitchFamily="2" charset="0"/>
                <a:cs typeface="Poppins" panose="00000500000000000000" pitchFamily="50" charset="0"/>
              </a:rPr>
              <a:pPr algn="ctr"/>
              <a:t>‹Nr.›</a:t>
            </a:fld>
            <a:endParaRPr lang="id-ID" sz="6600" b="0" i="0" dirty="0">
              <a:solidFill>
                <a:schemeClr val="bg1">
                  <a:alpha val="20000"/>
                </a:schemeClr>
              </a:solidFill>
              <a:latin typeface="+mn-lt"/>
              <a:ea typeface="Roboto Condensed" panose="02000000000000000000" pitchFamily="2" charset="0"/>
              <a:cs typeface="Poppins" panose="00000500000000000000" pitchFamily="50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ECA40E-9DDC-7894-875E-29F024421939}"/>
              </a:ext>
            </a:extLst>
          </p:cNvPr>
          <p:cNvSpPr txBox="1"/>
          <p:nvPr userDrawn="1"/>
        </p:nvSpPr>
        <p:spPr>
          <a:xfrm>
            <a:off x="364333" y="6454834"/>
            <a:ext cx="66236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b="0" spc="-200" baseline="0" dirty="0">
                <a:solidFill>
                  <a:schemeClr val="bg1"/>
                </a:solidFill>
                <a:effectLst/>
                <a:latin typeface="+mj-lt"/>
              </a:rPr>
              <a:t>202</a:t>
            </a:r>
            <a:r>
              <a:rPr lang="en-US" sz="1700" b="0" spc="-200" baseline="0" dirty="0">
                <a:solidFill>
                  <a:schemeClr val="accent1"/>
                </a:solidFill>
                <a:effectLst>
                  <a:outerShdw blurRad="50800" dist="38100" dir="5400000" algn="t" rotWithShape="0">
                    <a:schemeClr val="accent1">
                      <a:alpha val="26000"/>
                    </a:schemeClr>
                  </a:outerShdw>
                </a:effectLst>
                <a:latin typeface="+mj-lt"/>
              </a:rPr>
              <a:t>3</a:t>
            </a:r>
            <a:endParaRPr lang="en-ID" sz="1700" b="0" spc="-200" baseline="0" dirty="0">
              <a:solidFill>
                <a:schemeClr val="accent1"/>
              </a:solidFill>
              <a:effectLst>
                <a:outerShdw blurRad="50800" dist="38100" dir="5400000" algn="t" rotWithShape="0">
                  <a:schemeClr val="accent1">
                    <a:alpha val="26000"/>
                  </a:scheme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65608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653" r:id="rId2"/>
    <p:sldLayoutId id="2147483736" r:id="rId3"/>
    <p:sldLayoutId id="2147483654" r:id="rId4"/>
    <p:sldLayoutId id="2147483655" r:id="rId5"/>
    <p:sldLayoutId id="2147483744" r:id="rId6"/>
    <p:sldLayoutId id="2147483738" r:id="rId7"/>
    <p:sldLayoutId id="2147483651" r:id="rId8"/>
    <p:sldLayoutId id="2147483746" r:id="rId9"/>
    <p:sldLayoutId id="2147483749" r:id="rId10"/>
    <p:sldLayoutId id="2147483750" r:id="rId11"/>
  </p:sldLayoutIdLst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odnara.co.kr/bbs/article.html?num=159901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freeimageslive.co.uk/free_stock_image/mobile-cpu-jpg" TargetMode="External"/><Relationship Id="rId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beigephotos/327265310/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3" Type="http://schemas.openxmlformats.org/officeDocument/2006/relationships/image" Target="../media/image16.png"/><Relationship Id="rId7" Type="http://schemas.openxmlformats.org/officeDocument/2006/relationships/hyperlink" Target="http://superuser.com/questions/732616/how-does-integrated-graphics-card-work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hyperlink" Target="https://www.freeimageslive.co.uk/free_stock_image/mobile-cpu-jpg" TargetMode="External"/><Relationship Id="rId4" Type="http://schemas.openxmlformats.org/officeDocument/2006/relationships/image" Target="../media/image13.jp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A9454486-8021-DC5E-9EF4-483F6192474E}"/>
              </a:ext>
            </a:extLst>
          </p:cNvPr>
          <p:cNvSpPr/>
          <p:nvPr/>
        </p:nvSpPr>
        <p:spPr>
          <a:xfrm>
            <a:off x="6218679" y="0"/>
            <a:ext cx="1960775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BCA38A-ECD0-91BF-CF5A-0FFC88AB4DD0}"/>
              </a:ext>
            </a:extLst>
          </p:cNvPr>
          <p:cNvSpPr txBox="1"/>
          <p:nvPr/>
        </p:nvSpPr>
        <p:spPr>
          <a:xfrm>
            <a:off x="1793408" y="2195953"/>
            <a:ext cx="871905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800" b="1" dirty="0">
                <a:solidFill>
                  <a:schemeClr val="accent1"/>
                </a:solidFill>
                <a:effectLst>
                  <a:outerShdw blurRad="203200" dist="38100" dir="10800000" algn="r" rotWithShape="0">
                    <a:prstClr val="black">
                      <a:alpha val="11000"/>
                    </a:prstClr>
                  </a:outerShdw>
                </a:effectLst>
                <a:latin typeface="+mj-lt"/>
              </a:rPr>
              <a:t>Prozessor</a:t>
            </a:r>
          </a:p>
        </p:txBody>
      </p:sp>
      <p:sp>
        <p:nvSpPr>
          <p:cNvPr id="2388" name="TextBox 2387">
            <a:extLst>
              <a:ext uri="{FF2B5EF4-FFF2-40B4-BE49-F238E27FC236}">
                <a16:creationId xmlns:a16="http://schemas.microsoft.com/office/drawing/2014/main" id="{E22D7306-BDB0-17D0-9C70-6A066CBEC72B}"/>
              </a:ext>
            </a:extLst>
          </p:cNvPr>
          <p:cNvSpPr txBox="1"/>
          <p:nvPr/>
        </p:nvSpPr>
        <p:spPr>
          <a:xfrm>
            <a:off x="5206867" y="1107812"/>
            <a:ext cx="1768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+mj-lt"/>
              </a:rPr>
              <a:t>Der</a:t>
            </a:r>
            <a:endParaRPr lang="en-ID" sz="72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389" name="Group 2388">
            <a:extLst>
              <a:ext uri="{FF2B5EF4-FFF2-40B4-BE49-F238E27FC236}">
                <a16:creationId xmlns:a16="http://schemas.microsoft.com/office/drawing/2014/main" id="{BB6CF378-CB3B-7E37-262B-ED5650D1995A}"/>
              </a:ext>
            </a:extLst>
          </p:cNvPr>
          <p:cNvGrpSpPr/>
          <p:nvPr/>
        </p:nvGrpSpPr>
        <p:grpSpPr>
          <a:xfrm rot="3093671">
            <a:off x="2485019" y="2284174"/>
            <a:ext cx="561852" cy="568234"/>
            <a:chOff x="3302309" y="5316611"/>
            <a:chExt cx="624608" cy="631703"/>
          </a:xfrm>
        </p:grpSpPr>
        <p:sp>
          <p:nvSpPr>
            <p:cNvPr id="2390" name="Chord 2389">
              <a:extLst>
                <a:ext uri="{FF2B5EF4-FFF2-40B4-BE49-F238E27FC236}">
                  <a16:creationId xmlns:a16="http://schemas.microsoft.com/office/drawing/2014/main" id="{91B64949-0FA3-4F75-EB39-F5EAA5E895B0}"/>
                </a:ext>
              </a:extLst>
            </p:cNvPr>
            <p:cNvSpPr/>
            <p:nvPr/>
          </p:nvSpPr>
          <p:spPr>
            <a:xfrm rot="5400000">
              <a:off x="3302694" y="5324475"/>
              <a:ext cx="623839" cy="623839"/>
            </a:xfrm>
            <a:prstGeom prst="chord">
              <a:avLst>
                <a:gd name="adj1" fmla="val 5421403"/>
                <a:gd name="adj2" fmla="val 16157805"/>
              </a:avLst>
            </a:prstGeom>
            <a:solidFill>
              <a:schemeClr val="accent3"/>
            </a:solidFill>
            <a:ln>
              <a:noFill/>
            </a:ln>
            <a:effectLst>
              <a:outerShdw blurRad="254000" dist="266700" dir="10320000" algn="t" rotWithShape="0">
                <a:schemeClr val="accent3">
                  <a:alpha val="2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391" name="Chord 2390">
              <a:extLst>
                <a:ext uri="{FF2B5EF4-FFF2-40B4-BE49-F238E27FC236}">
                  <a16:creationId xmlns:a16="http://schemas.microsoft.com/office/drawing/2014/main" id="{97A9DD75-1AEB-2F70-F34C-39F40747A4F5}"/>
                </a:ext>
              </a:extLst>
            </p:cNvPr>
            <p:cNvSpPr/>
            <p:nvPr/>
          </p:nvSpPr>
          <p:spPr>
            <a:xfrm rot="16200000">
              <a:off x="3302309" y="5316611"/>
              <a:ext cx="624608" cy="624608"/>
            </a:xfrm>
            <a:prstGeom prst="chord">
              <a:avLst>
                <a:gd name="adj1" fmla="val 5421403"/>
                <a:gd name="adj2" fmla="val 16157805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>
              <a:outerShdw blurRad="254000" dist="266700" dir="10320000" algn="t" rotWithShape="0">
                <a:schemeClr val="accent3">
                  <a:alpha val="2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2387" name="TextBox 2386">
            <a:extLst>
              <a:ext uri="{FF2B5EF4-FFF2-40B4-BE49-F238E27FC236}">
                <a16:creationId xmlns:a16="http://schemas.microsoft.com/office/drawing/2014/main" id="{DB74D458-FE0C-D0EC-13A7-06D97B40988B}"/>
              </a:ext>
            </a:extLst>
          </p:cNvPr>
          <p:cNvSpPr txBox="1"/>
          <p:nvPr/>
        </p:nvSpPr>
        <p:spPr>
          <a:xfrm>
            <a:off x="3634432" y="6120338"/>
            <a:ext cx="4923136" cy="31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GB" sz="1400" dirty="0">
                <a:solidFill>
                  <a:schemeClr val="bg1"/>
                </a:solidFill>
              </a:rPr>
              <a:t>One of the greatest achievements of mankind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395" name="Graphic 2394">
            <a:extLst>
              <a:ext uri="{FF2B5EF4-FFF2-40B4-BE49-F238E27FC236}">
                <a16:creationId xmlns:a16="http://schemas.microsoft.com/office/drawing/2014/main" id="{30C9918C-C623-0908-FC03-C4CB54966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84745" y="989815"/>
            <a:ext cx="724441" cy="1075342"/>
          </a:xfrm>
          <a:prstGeom prst="rect">
            <a:avLst/>
          </a:prstGeom>
        </p:spPr>
      </p:pic>
      <p:sp>
        <p:nvSpPr>
          <p:cNvPr id="2396" name="Freeform: Shape 2395">
            <a:extLst>
              <a:ext uri="{FF2B5EF4-FFF2-40B4-BE49-F238E27FC236}">
                <a16:creationId xmlns:a16="http://schemas.microsoft.com/office/drawing/2014/main" id="{0A667CF7-8E87-14F1-7F8B-D06C1E85F850}"/>
              </a:ext>
            </a:extLst>
          </p:cNvPr>
          <p:cNvSpPr/>
          <p:nvPr/>
        </p:nvSpPr>
        <p:spPr>
          <a:xfrm>
            <a:off x="8175412" y="641022"/>
            <a:ext cx="568553" cy="578977"/>
          </a:xfrm>
          <a:custGeom>
            <a:avLst/>
            <a:gdLst>
              <a:gd name="connsiteX0" fmla="*/ 470547 w 542313"/>
              <a:gd name="connsiteY0" fmla="*/ 387517 h 552256"/>
              <a:gd name="connsiteX1" fmla="*/ 488645 w 542313"/>
              <a:gd name="connsiteY1" fmla="*/ 371324 h 552256"/>
              <a:gd name="connsiteX2" fmla="*/ 512457 w 542313"/>
              <a:gd name="connsiteY2" fmla="*/ 387517 h 552256"/>
              <a:gd name="connsiteX3" fmla="*/ 518172 w 542313"/>
              <a:gd name="connsiteY3" fmla="*/ 397042 h 552256"/>
              <a:gd name="connsiteX4" fmla="*/ 500075 w 542313"/>
              <a:gd name="connsiteY4" fmla="*/ 408472 h 552256"/>
              <a:gd name="connsiteX5" fmla="*/ 470547 w 542313"/>
              <a:gd name="connsiteY5" fmla="*/ 387517 h 552256"/>
              <a:gd name="connsiteX6" fmla="*/ 470547 w 542313"/>
              <a:gd name="connsiteY6" fmla="*/ 387517 h 552256"/>
              <a:gd name="connsiteX7" fmla="*/ 487692 w 542313"/>
              <a:gd name="connsiteY7" fmla="*/ 245594 h 552256"/>
              <a:gd name="connsiteX8" fmla="*/ 487692 w 542313"/>
              <a:gd name="connsiteY8" fmla="*/ 221782 h 552256"/>
              <a:gd name="connsiteX9" fmla="*/ 533412 w 542313"/>
              <a:gd name="connsiteY9" fmla="*/ 230354 h 552256"/>
              <a:gd name="connsiteX10" fmla="*/ 526745 w 542313"/>
              <a:gd name="connsiteY10" fmla="*/ 254167 h 552256"/>
              <a:gd name="connsiteX11" fmla="*/ 487692 w 542313"/>
              <a:gd name="connsiteY11" fmla="*/ 245594 h 552256"/>
              <a:gd name="connsiteX12" fmla="*/ 487692 w 542313"/>
              <a:gd name="connsiteY12" fmla="*/ 245594 h 552256"/>
              <a:gd name="connsiteX13" fmla="*/ 409587 w 542313"/>
              <a:gd name="connsiteY13" fmla="*/ 82717 h 552256"/>
              <a:gd name="connsiteX14" fmla="*/ 401015 w 542313"/>
              <a:gd name="connsiteY14" fmla="*/ 88432 h 552256"/>
              <a:gd name="connsiteX15" fmla="*/ 388632 w 542313"/>
              <a:gd name="connsiteY15" fmla="*/ 70334 h 552256"/>
              <a:gd name="connsiteX16" fmla="*/ 411492 w 542313"/>
              <a:gd name="connsiteY16" fmla="*/ 41759 h 552256"/>
              <a:gd name="connsiteX17" fmla="*/ 429590 w 542313"/>
              <a:gd name="connsiteY17" fmla="*/ 57952 h 552256"/>
              <a:gd name="connsiteX18" fmla="*/ 409587 w 542313"/>
              <a:gd name="connsiteY18" fmla="*/ 82717 h 552256"/>
              <a:gd name="connsiteX19" fmla="*/ 409587 w 542313"/>
              <a:gd name="connsiteY19" fmla="*/ 82717 h 552256"/>
              <a:gd name="connsiteX20" fmla="*/ 270522 w 542313"/>
              <a:gd name="connsiteY20" fmla="*/ 45569 h 552256"/>
              <a:gd name="connsiteX21" fmla="*/ 247662 w 542313"/>
              <a:gd name="connsiteY21" fmla="*/ 53189 h 552256"/>
              <a:gd name="connsiteX22" fmla="*/ 238137 w 542313"/>
              <a:gd name="connsiteY22" fmla="*/ 15089 h 552256"/>
              <a:gd name="connsiteX23" fmla="*/ 261950 w 542313"/>
              <a:gd name="connsiteY23" fmla="*/ 9374 h 552256"/>
              <a:gd name="connsiteX24" fmla="*/ 270522 w 542313"/>
              <a:gd name="connsiteY24" fmla="*/ 45569 h 552256"/>
              <a:gd name="connsiteX25" fmla="*/ 270522 w 542313"/>
              <a:gd name="connsiteY25" fmla="*/ 45569 h 552256"/>
              <a:gd name="connsiteX26" fmla="*/ 135267 w 542313"/>
              <a:gd name="connsiteY26" fmla="*/ 89384 h 552256"/>
              <a:gd name="connsiteX27" fmla="*/ 140982 w 542313"/>
              <a:gd name="connsiteY27" fmla="*/ 98909 h 552256"/>
              <a:gd name="connsiteX28" fmla="*/ 122885 w 542313"/>
              <a:gd name="connsiteY28" fmla="*/ 110339 h 552256"/>
              <a:gd name="connsiteX29" fmla="*/ 82879 w 542313"/>
              <a:gd name="connsiteY29" fmla="*/ 74144 h 552256"/>
              <a:gd name="connsiteX30" fmla="*/ 102882 w 542313"/>
              <a:gd name="connsiteY30" fmla="*/ 60809 h 552256"/>
              <a:gd name="connsiteX31" fmla="*/ 135267 w 542313"/>
              <a:gd name="connsiteY31" fmla="*/ 89384 h 552256"/>
              <a:gd name="connsiteX32" fmla="*/ 135267 w 542313"/>
              <a:gd name="connsiteY32" fmla="*/ 89384 h 552256"/>
              <a:gd name="connsiteX33" fmla="*/ 60020 w 542313"/>
              <a:gd name="connsiteY33" fmla="*/ 196064 h 552256"/>
              <a:gd name="connsiteX34" fmla="*/ 60020 w 542313"/>
              <a:gd name="connsiteY34" fmla="*/ 219877 h 552256"/>
              <a:gd name="connsiteX35" fmla="*/ 5727 w 542313"/>
              <a:gd name="connsiteY35" fmla="*/ 213209 h 552256"/>
              <a:gd name="connsiteX36" fmla="*/ 18110 w 542313"/>
              <a:gd name="connsiteY36" fmla="*/ 192254 h 552256"/>
              <a:gd name="connsiteX37" fmla="*/ 60020 w 542313"/>
              <a:gd name="connsiteY37" fmla="*/ 196064 h 552256"/>
              <a:gd name="connsiteX38" fmla="*/ 60020 w 542313"/>
              <a:gd name="connsiteY38" fmla="*/ 196064 h 552256"/>
              <a:gd name="connsiteX39" fmla="*/ 61925 w 542313"/>
              <a:gd name="connsiteY39" fmla="*/ 350369 h 552256"/>
              <a:gd name="connsiteX40" fmla="*/ 68592 w 542313"/>
              <a:gd name="connsiteY40" fmla="*/ 373229 h 552256"/>
              <a:gd name="connsiteX41" fmla="*/ 13347 w 542313"/>
              <a:gd name="connsiteY41" fmla="*/ 379897 h 552256"/>
              <a:gd name="connsiteX42" fmla="*/ 19062 w 542313"/>
              <a:gd name="connsiteY42" fmla="*/ 356084 h 552256"/>
              <a:gd name="connsiteX43" fmla="*/ 61925 w 542313"/>
              <a:gd name="connsiteY43" fmla="*/ 350369 h 552256"/>
              <a:gd name="connsiteX44" fmla="*/ 61925 w 542313"/>
              <a:gd name="connsiteY44" fmla="*/ 350369 h 552256"/>
              <a:gd name="connsiteX45" fmla="*/ 317195 w 542313"/>
              <a:gd name="connsiteY45" fmla="*/ 476099 h 552256"/>
              <a:gd name="connsiteX46" fmla="*/ 341007 w 542313"/>
              <a:gd name="connsiteY46" fmla="*/ 470384 h 552256"/>
              <a:gd name="connsiteX47" fmla="*/ 349580 w 542313"/>
              <a:gd name="connsiteY47" fmla="*/ 493244 h 552256"/>
              <a:gd name="connsiteX48" fmla="*/ 349580 w 542313"/>
              <a:gd name="connsiteY48" fmla="*/ 504674 h 552256"/>
              <a:gd name="connsiteX49" fmla="*/ 328625 w 542313"/>
              <a:gd name="connsiteY49" fmla="*/ 505627 h 552256"/>
              <a:gd name="connsiteX50" fmla="*/ 317195 w 542313"/>
              <a:gd name="connsiteY50" fmla="*/ 476099 h 552256"/>
              <a:gd name="connsiteX51" fmla="*/ 317195 w 542313"/>
              <a:gd name="connsiteY51" fmla="*/ 476099 h 552256"/>
              <a:gd name="connsiteX52" fmla="*/ 72402 w 542313"/>
              <a:gd name="connsiteY52" fmla="*/ 487529 h 552256"/>
              <a:gd name="connsiteX53" fmla="*/ 84785 w 542313"/>
              <a:gd name="connsiteY53" fmla="*/ 542774 h 552256"/>
              <a:gd name="connsiteX54" fmla="*/ 142887 w 542313"/>
              <a:gd name="connsiteY54" fmla="*/ 540869 h 552256"/>
              <a:gd name="connsiteX55" fmla="*/ 142887 w 542313"/>
              <a:gd name="connsiteY55" fmla="*/ 540869 h 552256"/>
              <a:gd name="connsiteX56" fmla="*/ 181940 w 542313"/>
              <a:gd name="connsiteY56" fmla="*/ 530392 h 552256"/>
              <a:gd name="connsiteX57" fmla="*/ 281000 w 542313"/>
              <a:gd name="connsiteY57" fmla="*/ 426569 h 552256"/>
              <a:gd name="connsiteX58" fmla="*/ 346722 w 542313"/>
              <a:gd name="connsiteY58" fmla="*/ 414187 h 552256"/>
              <a:gd name="connsiteX59" fmla="*/ 429590 w 542313"/>
              <a:gd name="connsiteY59" fmla="*/ 355132 h 552256"/>
              <a:gd name="connsiteX60" fmla="*/ 440067 w 542313"/>
              <a:gd name="connsiteY60" fmla="*/ 214162 h 552256"/>
              <a:gd name="connsiteX61" fmla="*/ 385775 w 542313"/>
              <a:gd name="connsiteY61" fmla="*/ 141772 h 552256"/>
              <a:gd name="connsiteX62" fmla="*/ 152412 w 542313"/>
              <a:gd name="connsiteY62" fmla="*/ 158917 h 552256"/>
              <a:gd name="connsiteX63" fmla="*/ 136220 w 542313"/>
              <a:gd name="connsiteY63" fmla="*/ 286552 h 552256"/>
              <a:gd name="connsiteX64" fmla="*/ 129552 w 542313"/>
              <a:gd name="connsiteY64" fmla="*/ 374182 h 552256"/>
              <a:gd name="connsiteX65" fmla="*/ 118122 w 542313"/>
              <a:gd name="connsiteY65" fmla="*/ 389422 h 552256"/>
              <a:gd name="connsiteX66" fmla="*/ 98120 w 542313"/>
              <a:gd name="connsiteY66" fmla="*/ 416092 h 552256"/>
              <a:gd name="connsiteX67" fmla="*/ 76212 w 542313"/>
              <a:gd name="connsiteY67" fmla="*/ 445619 h 552256"/>
              <a:gd name="connsiteX68" fmla="*/ 72402 w 542313"/>
              <a:gd name="connsiteY68" fmla="*/ 487529 h 552256"/>
              <a:gd name="connsiteX69" fmla="*/ 72402 w 542313"/>
              <a:gd name="connsiteY69" fmla="*/ 487529 h 552256"/>
              <a:gd name="connsiteX70" fmla="*/ 160032 w 542313"/>
              <a:gd name="connsiteY70" fmla="*/ 430379 h 552256"/>
              <a:gd name="connsiteX71" fmla="*/ 163842 w 542313"/>
              <a:gd name="connsiteY71" fmla="*/ 423712 h 552256"/>
              <a:gd name="connsiteX72" fmla="*/ 178129 w 542313"/>
              <a:gd name="connsiteY72" fmla="*/ 399899 h 552256"/>
              <a:gd name="connsiteX73" fmla="*/ 216229 w 542313"/>
              <a:gd name="connsiteY73" fmla="*/ 328462 h 552256"/>
              <a:gd name="connsiteX74" fmla="*/ 233375 w 542313"/>
              <a:gd name="connsiteY74" fmla="*/ 292267 h 552256"/>
              <a:gd name="connsiteX75" fmla="*/ 246710 w 542313"/>
              <a:gd name="connsiteY75" fmla="*/ 302744 h 552256"/>
              <a:gd name="connsiteX76" fmla="*/ 260997 w 542313"/>
              <a:gd name="connsiteY76" fmla="*/ 313222 h 552256"/>
              <a:gd name="connsiteX77" fmla="*/ 173367 w 542313"/>
              <a:gd name="connsiteY77" fmla="*/ 438952 h 552256"/>
              <a:gd name="connsiteX78" fmla="*/ 172415 w 542313"/>
              <a:gd name="connsiteY78" fmla="*/ 437999 h 552256"/>
              <a:gd name="connsiteX79" fmla="*/ 160032 w 542313"/>
              <a:gd name="connsiteY79" fmla="*/ 430379 h 552256"/>
              <a:gd name="connsiteX80" fmla="*/ 160032 w 542313"/>
              <a:gd name="connsiteY80" fmla="*/ 430379 h 552256"/>
              <a:gd name="connsiteX81" fmla="*/ 229565 w 542313"/>
              <a:gd name="connsiteY81" fmla="*/ 252262 h 552256"/>
              <a:gd name="connsiteX82" fmla="*/ 225754 w 542313"/>
              <a:gd name="connsiteY82" fmla="*/ 247499 h 552256"/>
              <a:gd name="connsiteX83" fmla="*/ 225754 w 542313"/>
              <a:gd name="connsiteY83" fmla="*/ 236069 h 552256"/>
              <a:gd name="connsiteX84" fmla="*/ 233375 w 542313"/>
              <a:gd name="connsiteY84" fmla="*/ 233212 h 552256"/>
              <a:gd name="connsiteX85" fmla="*/ 234327 w 542313"/>
              <a:gd name="connsiteY85" fmla="*/ 240832 h 552256"/>
              <a:gd name="connsiteX86" fmla="*/ 229565 w 542313"/>
              <a:gd name="connsiteY86" fmla="*/ 252262 h 552256"/>
              <a:gd name="connsiteX87" fmla="*/ 229565 w 542313"/>
              <a:gd name="connsiteY87" fmla="*/ 252262 h 552256"/>
              <a:gd name="connsiteX88" fmla="*/ 295287 w 542313"/>
              <a:gd name="connsiteY88" fmla="*/ 305602 h 552256"/>
              <a:gd name="connsiteX89" fmla="*/ 313385 w 542313"/>
              <a:gd name="connsiteY89" fmla="*/ 280837 h 552256"/>
              <a:gd name="connsiteX90" fmla="*/ 313385 w 542313"/>
              <a:gd name="connsiteY90" fmla="*/ 280837 h 552256"/>
              <a:gd name="connsiteX91" fmla="*/ 317195 w 542313"/>
              <a:gd name="connsiteY91" fmla="*/ 277027 h 552256"/>
              <a:gd name="connsiteX92" fmla="*/ 328625 w 542313"/>
              <a:gd name="connsiteY92" fmla="*/ 290362 h 552256"/>
              <a:gd name="connsiteX93" fmla="*/ 303860 w 542313"/>
              <a:gd name="connsiteY93" fmla="*/ 309412 h 552256"/>
              <a:gd name="connsiteX94" fmla="*/ 295287 w 542313"/>
              <a:gd name="connsiteY94" fmla="*/ 305602 h 552256"/>
              <a:gd name="connsiteX95" fmla="*/ 295287 w 542313"/>
              <a:gd name="connsiteY95" fmla="*/ 305602 h 552256"/>
              <a:gd name="connsiteX96" fmla="*/ 140029 w 542313"/>
              <a:gd name="connsiteY96" fmla="*/ 412282 h 552256"/>
              <a:gd name="connsiteX97" fmla="*/ 138125 w 542313"/>
              <a:gd name="connsiteY97" fmla="*/ 409424 h 552256"/>
              <a:gd name="connsiteX98" fmla="*/ 152412 w 542313"/>
              <a:gd name="connsiteY98" fmla="*/ 387517 h 552256"/>
              <a:gd name="connsiteX99" fmla="*/ 165747 w 542313"/>
              <a:gd name="connsiteY99" fmla="*/ 317984 h 552256"/>
              <a:gd name="connsiteX100" fmla="*/ 160032 w 542313"/>
              <a:gd name="connsiteY100" fmla="*/ 198922 h 552256"/>
              <a:gd name="connsiteX101" fmla="*/ 274332 w 542313"/>
              <a:gd name="connsiteY101" fmla="*/ 126532 h 552256"/>
              <a:gd name="connsiteX102" fmla="*/ 384822 w 542313"/>
              <a:gd name="connsiteY102" fmla="*/ 172252 h 552256"/>
              <a:gd name="connsiteX103" fmla="*/ 379107 w 542313"/>
              <a:gd name="connsiteY103" fmla="*/ 373229 h 552256"/>
              <a:gd name="connsiteX104" fmla="*/ 284810 w 542313"/>
              <a:gd name="connsiteY104" fmla="*/ 401804 h 552256"/>
              <a:gd name="connsiteX105" fmla="*/ 214325 w 542313"/>
              <a:gd name="connsiteY105" fmla="*/ 453239 h 552256"/>
              <a:gd name="connsiteX106" fmla="*/ 212420 w 542313"/>
              <a:gd name="connsiteY106" fmla="*/ 454192 h 552256"/>
              <a:gd name="connsiteX107" fmla="*/ 196227 w 542313"/>
              <a:gd name="connsiteY107" fmla="*/ 450382 h 552256"/>
              <a:gd name="connsiteX108" fmla="*/ 282905 w 542313"/>
              <a:gd name="connsiteY108" fmla="*/ 326557 h 552256"/>
              <a:gd name="connsiteX109" fmla="*/ 334340 w 542313"/>
              <a:gd name="connsiteY109" fmla="*/ 326557 h 552256"/>
              <a:gd name="connsiteX110" fmla="*/ 339102 w 542313"/>
              <a:gd name="connsiteY110" fmla="*/ 252262 h 552256"/>
              <a:gd name="connsiteX111" fmla="*/ 292430 w 542313"/>
              <a:gd name="connsiteY111" fmla="*/ 270359 h 552256"/>
              <a:gd name="connsiteX112" fmla="*/ 276237 w 542313"/>
              <a:gd name="connsiteY112" fmla="*/ 295124 h 552256"/>
              <a:gd name="connsiteX113" fmla="*/ 246710 w 542313"/>
              <a:gd name="connsiteY113" fmla="*/ 270359 h 552256"/>
              <a:gd name="connsiteX114" fmla="*/ 246710 w 542313"/>
              <a:gd name="connsiteY114" fmla="*/ 270359 h 552256"/>
              <a:gd name="connsiteX115" fmla="*/ 258140 w 542313"/>
              <a:gd name="connsiteY115" fmla="*/ 210352 h 552256"/>
              <a:gd name="connsiteX116" fmla="*/ 203847 w 542313"/>
              <a:gd name="connsiteY116" fmla="*/ 234164 h 552256"/>
              <a:gd name="connsiteX117" fmla="*/ 220040 w 542313"/>
              <a:gd name="connsiteY117" fmla="*/ 278932 h 552256"/>
              <a:gd name="connsiteX118" fmla="*/ 188607 w 542313"/>
              <a:gd name="connsiteY118" fmla="*/ 336082 h 552256"/>
              <a:gd name="connsiteX119" fmla="*/ 140029 w 542313"/>
              <a:gd name="connsiteY119" fmla="*/ 412282 h 552256"/>
              <a:gd name="connsiteX120" fmla="*/ 140029 w 542313"/>
              <a:gd name="connsiteY120" fmla="*/ 412282 h 552256"/>
              <a:gd name="connsiteX121" fmla="*/ 106692 w 542313"/>
              <a:gd name="connsiteY121" fmla="*/ 526582 h 552256"/>
              <a:gd name="connsiteX122" fmla="*/ 95262 w 542313"/>
              <a:gd name="connsiteY122" fmla="*/ 518962 h 552256"/>
              <a:gd name="connsiteX123" fmla="*/ 106692 w 542313"/>
              <a:gd name="connsiteY123" fmla="*/ 526582 h 552256"/>
              <a:gd name="connsiteX124" fmla="*/ 106692 w 542313"/>
              <a:gd name="connsiteY124" fmla="*/ 526582 h 552256"/>
              <a:gd name="connsiteX125" fmla="*/ 192417 w 542313"/>
              <a:gd name="connsiteY125" fmla="*/ 474194 h 552256"/>
              <a:gd name="connsiteX126" fmla="*/ 154317 w 542313"/>
              <a:gd name="connsiteY126" fmla="*/ 514199 h 552256"/>
              <a:gd name="connsiteX127" fmla="*/ 92404 w 542313"/>
              <a:gd name="connsiteY127" fmla="*/ 472289 h 552256"/>
              <a:gd name="connsiteX128" fmla="*/ 121932 w 542313"/>
              <a:gd name="connsiteY128" fmla="*/ 428474 h 552256"/>
              <a:gd name="connsiteX129" fmla="*/ 152412 w 542313"/>
              <a:gd name="connsiteY129" fmla="*/ 454192 h 552256"/>
              <a:gd name="connsiteX130" fmla="*/ 192417 w 542313"/>
              <a:gd name="connsiteY130" fmla="*/ 474194 h 55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542313" h="552256">
                <a:moveTo>
                  <a:pt x="470547" y="387517"/>
                </a:moveTo>
                <a:cubicBezTo>
                  <a:pt x="460070" y="375134"/>
                  <a:pt x="478167" y="358942"/>
                  <a:pt x="488645" y="371324"/>
                </a:cubicBezTo>
                <a:cubicBezTo>
                  <a:pt x="494360" y="377992"/>
                  <a:pt x="503885" y="382754"/>
                  <a:pt x="512457" y="387517"/>
                </a:cubicBezTo>
                <a:cubicBezTo>
                  <a:pt x="516267" y="389422"/>
                  <a:pt x="518172" y="393232"/>
                  <a:pt x="518172" y="397042"/>
                </a:cubicBezTo>
                <a:cubicBezTo>
                  <a:pt x="518172" y="406567"/>
                  <a:pt x="508647" y="413234"/>
                  <a:pt x="500075" y="408472"/>
                </a:cubicBezTo>
                <a:cubicBezTo>
                  <a:pt x="489597" y="401804"/>
                  <a:pt x="478167" y="397042"/>
                  <a:pt x="470547" y="387517"/>
                </a:cubicBezTo>
                <a:lnTo>
                  <a:pt x="470547" y="387517"/>
                </a:lnTo>
                <a:close/>
                <a:moveTo>
                  <a:pt x="487692" y="245594"/>
                </a:moveTo>
                <a:cubicBezTo>
                  <a:pt x="471500" y="245594"/>
                  <a:pt x="472452" y="220829"/>
                  <a:pt x="487692" y="221782"/>
                </a:cubicBezTo>
                <a:cubicBezTo>
                  <a:pt x="502932" y="221782"/>
                  <a:pt x="518172" y="226544"/>
                  <a:pt x="533412" y="230354"/>
                </a:cubicBezTo>
                <a:cubicBezTo>
                  <a:pt x="548652" y="234164"/>
                  <a:pt x="542937" y="257977"/>
                  <a:pt x="526745" y="254167"/>
                </a:cubicBezTo>
                <a:cubicBezTo>
                  <a:pt x="514362" y="250357"/>
                  <a:pt x="501027" y="246547"/>
                  <a:pt x="487692" y="245594"/>
                </a:cubicBezTo>
                <a:lnTo>
                  <a:pt x="487692" y="245594"/>
                </a:lnTo>
                <a:close/>
                <a:moveTo>
                  <a:pt x="409587" y="82717"/>
                </a:moveTo>
                <a:cubicBezTo>
                  <a:pt x="407682" y="86527"/>
                  <a:pt x="404825" y="88432"/>
                  <a:pt x="401015" y="88432"/>
                </a:cubicBezTo>
                <a:cubicBezTo>
                  <a:pt x="391490" y="89384"/>
                  <a:pt x="383870" y="78907"/>
                  <a:pt x="388632" y="70334"/>
                </a:cubicBezTo>
                <a:cubicBezTo>
                  <a:pt x="394347" y="58904"/>
                  <a:pt x="403872" y="51284"/>
                  <a:pt x="411492" y="41759"/>
                </a:cubicBezTo>
                <a:cubicBezTo>
                  <a:pt x="421970" y="29377"/>
                  <a:pt x="439115" y="45569"/>
                  <a:pt x="429590" y="57952"/>
                </a:cubicBezTo>
                <a:cubicBezTo>
                  <a:pt x="422922" y="66524"/>
                  <a:pt x="414350" y="74144"/>
                  <a:pt x="409587" y="82717"/>
                </a:cubicBezTo>
                <a:lnTo>
                  <a:pt x="409587" y="82717"/>
                </a:lnTo>
                <a:close/>
                <a:moveTo>
                  <a:pt x="270522" y="45569"/>
                </a:moveTo>
                <a:cubicBezTo>
                  <a:pt x="276237" y="60809"/>
                  <a:pt x="252425" y="67477"/>
                  <a:pt x="247662" y="53189"/>
                </a:cubicBezTo>
                <a:cubicBezTo>
                  <a:pt x="242900" y="40807"/>
                  <a:pt x="240995" y="27472"/>
                  <a:pt x="238137" y="15089"/>
                </a:cubicBezTo>
                <a:cubicBezTo>
                  <a:pt x="234327" y="-151"/>
                  <a:pt x="258140" y="-6818"/>
                  <a:pt x="261950" y="9374"/>
                </a:cubicBezTo>
                <a:cubicBezTo>
                  <a:pt x="263855" y="20804"/>
                  <a:pt x="265760" y="33187"/>
                  <a:pt x="270522" y="45569"/>
                </a:cubicBezTo>
                <a:lnTo>
                  <a:pt x="270522" y="45569"/>
                </a:lnTo>
                <a:close/>
                <a:moveTo>
                  <a:pt x="135267" y="89384"/>
                </a:moveTo>
                <a:cubicBezTo>
                  <a:pt x="139077" y="91289"/>
                  <a:pt x="140982" y="95099"/>
                  <a:pt x="140982" y="98909"/>
                </a:cubicBezTo>
                <a:cubicBezTo>
                  <a:pt x="141935" y="108434"/>
                  <a:pt x="131457" y="115102"/>
                  <a:pt x="122885" y="110339"/>
                </a:cubicBezTo>
                <a:cubicBezTo>
                  <a:pt x="106692" y="100814"/>
                  <a:pt x="94310" y="88432"/>
                  <a:pt x="82879" y="74144"/>
                </a:cubicBezTo>
                <a:cubicBezTo>
                  <a:pt x="73354" y="61762"/>
                  <a:pt x="93357" y="48427"/>
                  <a:pt x="102882" y="60809"/>
                </a:cubicBezTo>
                <a:cubicBezTo>
                  <a:pt x="112407" y="72239"/>
                  <a:pt x="122885" y="81764"/>
                  <a:pt x="135267" y="89384"/>
                </a:cubicBezTo>
                <a:lnTo>
                  <a:pt x="135267" y="89384"/>
                </a:lnTo>
                <a:close/>
                <a:moveTo>
                  <a:pt x="60020" y="196064"/>
                </a:moveTo>
                <a:cubicBezTo>
                  <a:pt x="76212" y="196064"/>
                  <a:pt x="76212" y="219877"/>
                  <a:pt x="60020" y="219877"/>
                </a:cubicBezTo>
                <a:cubicBezTo>
                  <a:pt x="41922" y="219877"/>
                  <a:pt x="22872" y="223687"/>
                  <a:pt x="5727" y="213209"/>
                </a:cubicBezTo>
                <a:cubicBezTo>
                  <a:pt x="-7608" y="204637"/>
                  <a:pt x="4775" y="183682"/>
                  <a:pt x="18110" y="192254"/>
                </a:cubicBezTo>
                <a:cubicBezTo>
                  <a:pt x="30492" y="198922"/>
                  <a:pt x="48590" y="196064"/>
                  <a:pt x="60020" y="196064"/>
                </a:cubicBezTo>
                <a:lnTo>
                  <a:pt x="60020" y="196064"/>
                </a:lnTo>
                <a:close/>
                <a:moveTo>
                  <a:pt x="61925" y="350369"/>
                </a:moveTo>
                <a:cubicBezTo>
                  <a:pt x="77165" y="345607"/>
                  <a:pt x="83832" y="369419"/>
                  <a:pt x="68592" y="373229"/>
                </a:cubicBezTo>
                <a:cubicBezTo>
                  <a:pt x="50495" y="378944"/>
                  <a:pt x="32397" y="382754"/>
                  <a:pt x="13347" y="379897"/>
                </a:cubicBezTo>
                <a:cubicBezTo>
                  <a:pt x="-2846" y="377039"/>
                  <a:pt x="3822" y="354179"/>
                  <a:pt x="19062" y="356084"/>
                </a:cubicBezTo>
                <a:cubicBezTo>
                  <a:pt x="33350" y="358942"/>
                  <a:pt x="48590" y="354179"/>
                  <a:pt x="61925" y="350369"/>
                </a:cubicBezTo>
                <a:lnTo>
                  <a:pt x="61925" y="350369"/>
                </a:lnTo>
                <a:close/>
                <a:moveTo>
                  <a:pt x="317195" y="476099"/>
                </a:moveTo>
                <a:cubicBezTo>
                  <a:pt x="314337" y="460859"/>
                  <a:pt x="337197" y="455144"/>
                  <a:pt x="341007" y="470384"/>
                </a:cubicBezTo>
                <a:cubicBezTo>
                  <a:pt x="342912" y="478004"/>
                  <a:pt x="345770" y="486577"/>
                  <a:pt x="349580" y="493244"/>
                </a:cubicBezTo>
                <a:cubicBezTo>
                  <a:pt x="351485" y="497054"/>
                  <a:pt x="351485" y="500864"/>
                  <a:pt x="349580" y="504674"/>
                </a:cubicBezTo>
                <a:cubicBezTo>
                  <a:pt x="344817" y="513247"/>
                  <a:pt x="333387" y="514199"/>
                  <a:pt x="328625" y="505627"/>
                </a:cubicBezTo>
                <a:cubicBezTo>
                  <a:pt x="322910" y="496102"/>
                  <a:pt x="319100" y="486577"/>
                  <a:pt x="317195" y="476099"/>
                </a:cubicBezTo>
                <a:lnTo>
                  <a:pt x="317195" y="476099"/>
                </a:lnTo>
                <a:close/>
                <a:moveTo>
                  <a:pt x="72402" y="487529"/>
                </a:moveTo>
                <a:cubicBezTo>
                  <a:pt x="62877" y="507532"/>
                  <a:pt x="67640" y="529439"/>
                  <a:pt x="84785" y="542774"/>
                </a:cubicBezTo>
                <a:cubicBezTo>
                  <a:pt x="102882" y="557062"/>
                  <a:pt x="125742" y="554204"/>
                  <a:pt x="142887" y="540869"/>
                </a:cubicBezTo>
                <a:cubicBezTo>
                  <a:pt x="142887" y="540869"/>
                  <a:pt x="142887" y="540869"/>
                  <a:pt x="142887" y="540869"/>
                </a:cubicBezTo>
                <a:cubicBezTo>
                  <a:pt x="157175" y="542774"/>
                  <a:pt x="169557" y="539917"/>
                  <a:pt x="181940" y="530392"/>
                </a:cubicBezTo>
                <a:cubicBezTo>
                  <a:pt x="218135" y="500864"/>
                  <a:pt x="232422" y="441809"/>
                  <a:pt x="281000" y="426569"/>
                </a:cubicBezTo>
                <a:cubicBezTo>
                  <a:pt x="301955" y="419902"/>
                  <a:pt x="324815" y="420854"/>
                  <a:pt x="346722" y="414187"/>
                </a:cubicBezTo>
                <a:cubicBezTo>
                  <a:pt x="380060" y="404662"/>
                  <a:pt x="409587" y="383707"/>
                  <a:pt x="429590" y="355132"/>
                </a:cubicBezTo>
                <a:cubicBezTo>
                  <a:pt x="458165" y="314174"/>
                  <a:pt x="458165" y="259882"/>
                  <a:pt x="440067" y="214162"/>
                </a:cubicBezTo>
                <a:cubicBezTo>
                  <a:pt x="428637" y="185587"/>
                  <a:pt x="409587" y="159869"/>
                  <a:pt x="385775" y="141772"/>
                </a:cubicBezTo>
                <a:cubicBezTo>
                  <a:pt x="316242" y="90337"/>
                  <a:pt x="208610" y="85574"/>
                  <a:pt x="152412" y="158917"/>
                </a:cubicBezTo>
                <a:cubicBezTo>
                  <a:pt x="123837" y="197017"/>
                  <a:pt x="131457" y="242737"/>
                  <a:pt x="136220" y="286552"/>
                </a:cubicBezTo>
                <a:cubicBezTo>
                  <a:pt x="139077" y="315127"/>
                  <a:pt x="146697" y="348464"/>
                  <a:pt x="129552" y="374182"/>
                </a:cubicBezTo>
                <a:cubicBezTo>
                  <a:pt x="125742" y="378944"/>
                  <a:pt x="121932" y="384659"/>
                  <a:pt x="118122" y="389422"/>
                </a:cubicBezTo>
                <a:cubicBezTo>
                  <a:pt x="111454" y="397994"/>
                  <a:pt x="104787" y="407519"/>
                  <a:pt x="98120" y="416092"/>
                </a:cubicBezTo>
                <a:cubicBezTo>
                  <a:pt x="90500" y="425617"/>
                  <a:pt x="83832" y="436094"/>
                  <a:pt x="76212" y="445619"/>
                </a:cubicBezTo>
                <a:cubicBezTo>
                  <a:pt x="66687" y="463717"/>
                  <a:pt x="64782" y="469432"/>
                  <a:pt x="72402" y="487529"/>
                </a:cubicBezTo>
                <a:lnTo>
                  <a:pt x="72402" y="487529"/>
                </a:lnTo>
                <a:close/>
                <a:moveTo>
                  <a:pt x="160032" y="430379"/>
                </a:moveTo>
                <a:cubicBezTo>
                  <a:pt x="161937" y="428474"/>
                  <a:pt x="162890" y="425617"/>
                  <a:pt x="163842" y="423712"/>
                </a:cubicBezTo>
                <a:cubicBezTo>
                  <a:pt x="168604" y="416092"/>
                  <a:pt x="173367" y="407519"/>
                  <a:pt x="178129" y="399899"/>
                </a:cubicBezTo>
                <a:cubicBezTo>
                  <a:pt x="191465" y="376087"/>
                  <a:pt x="204800" y="352274"/>
                  <a:pt x="216229" y="328462"/>
                </a:cubicBezTo>
                <a:cubicBezTo>
                  <a:pt x="221945" y="316079"/>
                  <a:pt x="227660" y="304649"/>
                  <a:pt x="233375" y="292267"/>
                </a:cubicBezTo>
                <a:cubicBezTo>
                  <a:pt x="238137" y="296077"/>
                  <a:pt x="241947" y="298934"/>
                  <a:pt x="246710" y="302744"/>
                </a:cubicBezTo>
                <a:cubicBezTo>
                  <a:pt x="251472" y="306554"/>
                  <a:pt x="256235" y="310364"/>
                  <a:pt x="260997" y="313222"/>
                </a:cubicBezTo>
                <a:cubicBezTo>
                  <a:pt x="232422" y="356084"/>
                  <a:pt x="200990" y="396089"/>
                  <a:pt x="173367" y="438952"/>
                </a:cubicBezTo>
                <a:cubicBezTo>
                  <a:pt x="173367" y="438952"/>
                  <a:pt x="172415" y="437999"/>
                  <a:pt x="172415" y="437999"/>
                </a:cubicBezTo>
                <a:cubicBezTo>
                  <a:pt x="168604" y="436094"/>
                  <a:pt x="163842" y="433237"/>
                  <a:pt x="160032" y="430379"/>
                </a:cubicBezTo>
                <a:lnTo>
                  <a:pt x="160032" y="430379"/>
                </a:lnTo>
                <a:close/>
                <a:moveTo>
                  <a:pt x="229565" y="252262"/>
                </a:moveTo>
                <a:cubicBezTo>
                  <a:pt x="228612" y="250357"/>
                  <a:pt x="226707" y="249404"/>
                  <a:pt x="225754" y="247499"/>
                </a:cubicBezTo>
                <a:cubicBezTo>
                  <a:pt x="222897" y="243689"/>
                  <a:pt x="221945" y="239879"/>
                  <a:pt x="225754" y="236069"/>
                </a:cubicBezTo>
                <a:cubicBezTo>
                  <a:pt x="227660" y="234164"/>
                  <a:pt x="230517" y="232259"/>
                  <a:pt x="233375" y="233212"/>
                </a:cubicBezTo>
                <a:cubicBezTo>
                  <a:pt x="235279" y="234164"/>
                  <a:pt x="234327" y="239879"/>
                  <a:pt x="234327" y="240832"/>
                </a:cubicBezTo>
                <a:cubicBezTo>
                  <a:pt x="233375" y="244642"/>
                  <a:pt x="231470" y="248452"/>
                  <a:pt x="229565" y="252262"/>
                </a:cubicBezTo>
                <a:lnTo>
                  <a:pt x="229565" y="252262"/>
                </a:lnTo>
                <a:close/>
                <a:moveTo>
                  <a:pt x="295287" y="305602"/>
                </a:moveTo>
                <a:cubicBezTo>
                  <a:pt x="301002" y="297029"/>
                  <a:pt x="306717" y="288457"/>
                  <a:pt x="313385" y="280837"/>
                </a:cubicBezTo>
                <a:cubicBezTo>
                  <a:pt x="313385" y="280837"/>
                  <a:pt x="313385" y="280837"/>
                  <a:pt x="313385" y="280837"/>
                </a:cubicBezTo>
                <a:cubicBezTo>
                  <a:pt x="314337" y="279884"/>
                  <a:pt x="316242" y="277027"/>
                  <a:pt x="317195" y="277027"/>
                </a:cubicBezTo>
                <a:cubicBezTo>
                  <a:pt x="321005" y="277027"/>
                  <a:pt x="326720" y="285599"/>
                  <a:pt x="328625" y="290362"/>
                </a:cubicBezTo>
                <a:cubicBezTo>
                  <a:pt x="325767" y="300839"/>
                  <a:pt x="314337" y="312269"/>
                  <a:pt x="303860" y="309412"/>
                </a:cubicBezTo>
                <a:cubicBezTo>
                  <a:pt x="301002" y="307507"/>
                  <a:pt x="298145" y="306554"/>
                  <a:pt x="295287" y="305602"/>
                </a:cubicBezTo>
                <a:lnTo>
                  <a:pt x="295287" y="305602"/>
                </a:lnTo>
                <a:close/>
                <a:moveTo>
                  <a:pt x="140029" y="412282"/>
                </a:moveTo>
                <a:cubicBezTo>
                  <a:pt x="139077" y="411329"/>
                  <a:pt x="138125" y="410377"/>
                  <a:pt x="138125" y="409424"/>
                </a:cubicBezTo>
                <a:cubicBezTo>
                  <a:pt x="141935" y="400852"/>
                  <a:pt x="146697" y="395137"/>
                  <a:pt x="152412" y="387517"/>
                </a:cubicBezTo>
                <a:cubicBezTo>
                  <a:pt x="166700" y="365609"/>
                  <a:pt x="167652" y="342749"/>
                  <a:pt x="165747" y="317984"/>
                </a:cubicBezTo>
                <a:cubicBezTo>
                  <a:pt x="163842" y="278932"/>
                  <a:pt x="152412" y="237974"/>
                  <a:pt x="160032" y="198922"/>
                </a:cubicBezTo>
                <a:cubicBezTo>
                  <a:pt x="169557" y="152249"/>
                  <a:pt x="232422" y="127484"/>
                  <a:pt x="274332" y="126532"/>
                </a:cubicBezTo>
                <a:cubicBezTo>
                  <a:pt x="315290" y="125579"/>
                  <a:pt x="355295" y="144629"/>
                  <a:pt x="384822" y="172252"/>
                </a:cubicBezTo>
                <a:cubicBezTo>
                  <a:pt x="442925" y="225592"/>
                  <a:pt x="445782" y="326557"/>
                  <a:pt x="379107" y="373229"/>
                </a:cubicBezTo>
                <a:cubicBezTo>
                  <a:pt x="350532" y="393232"/>
                  <a:pt x="317195" y="394184"/>
                  <a:pt x="284810" y="401804"/>
                </a:cubicBezTo>
                <a:cubicBezTo>
                  <a:pt x="252425" y="408472"/>
                  <a:pt x="234327" y="428474"/>
                  <a:pt x="214325" y="453239"/>
                </a:cubicBezTo>
                <a:cubicBezTo>
                  <a:pt x="213372" y="453239"/>
                  <a:pt x="213372" y="453239"/>
                  <a:pt x="212420" y="454192"/>
                </a:cubicBezTo>
                <a:cubicBezTo>
                  <a:pt x="206704" y="454192"/>
                  <a:pt x="200990" y="452287"/>
                  <a:pt x="196227" y="450382"/>
                </a:cubicBezTo>
                <a:cubicBezTo>
                  <a:pt x="222897" y="407519"/>
                  <a:pt x="254329" y="368467"/>
                  <a:pt x="282905" y="326557"/>
                </a:cubicBezTo>
                <a:cubicBezTo>
                  <a:pt x="299097" y="335129"/>
                  <a:pt x="317195" y="337987"/>
                  <a:pt x="334340" y="326557"/>
                </a:cubicBezTo>
                <a:cubicBezTo>
                  <a:pt x="356247" y="310364"/>
                  <a:pt x="366725" y="267502"/>
                  <a:pt x="339102" y="252262"/>
                </a:cubicBezTo>
                <a:cubicBezTo>
                  <a:pt x="321005" y="241784"/>
                  <a:pt x="303860" y="256072"/>
                  <a:pt x="292430" y="270359"/>
                </a:cubicBezTo>
                <a:cubicBezTo>
                  <a:pt x="285762" y="277979"/>
                  <a:pt x="281000" y="286552"/>
                  <a:pt x="276237" y="295124"/>
                </a:cubicBezTo>
                <a:cubicBezTo>
                  <a:pt x="265760" y="287504"/>
                  <a:pt x="256235" y="278932"/>
                  <a:pt x="246710" y="270359"/>
                </a:cubicBezTo>
                <a:cubicBezTo>
                  <a:pt x="246710" y="270359"/>
                  <a:pt x="246710" y="270359"/>
                  <a:pt x="246710" y="270359"/>
                </a:cubicBezTo>
                <a:cubicBezTo>
                  <a:pt x="253377" y="255119"/>
                  <a:pt x="264807" y="223687"/>
                  <a:pt x="258140" y="210352"/>
                </a:cubicBezTo>
                <a:cubicBezTo>
                  <a:pt x="240995" y="177967"/>
                  <a:pt x="209562" y="213209"/>
                  <a:pt x="203847" y="234164"/>
                </a:cubicBezTo>
                <a:cubicBezTo>
                  <a:pt x="199085" y="251309"/>
                  <a:pt x="208610" y="266549"/>
                  <a:pt x="220040" y="278932"/>
                </a:cubicBezTo>
                <a:cubicBezTo>
                  <a:pt x="209562" y="297982"/>
                  <a:pt x="199085" y="317032"/>
                  <a:pt x="188607" y="336082"/>
                </a:cubicBezTo>
                <a:cubicBezTo>
                  <a:pt x="170510" y="360847"/>
                  <a:pt x="155270" y="386564"/>
                  <a:pt x="140029" y="412282"/>
                </a:cubicBezTo>
                <a:lnTo>
                  <a:pt x="140029" y="412282"/>
                </a:lnTo>
                <a:close/>
                <a:moveTo>
                  <a:pt x="106692" y="526582"/>
                </a:moveTo>
                <a:cubicBezTo>
                  <a:pt x="101929" y="524677"/>
                  <a:pt x="98120" y="522772"/>
                  <a:pt x="95262" y="518962"/>
                </a:cubicBezTo>
                <a:cubicBezTo>
                  <a:pt x="99072" y="521819"/>
                  <a:pt x="102882" y="523724"/>
                  <a:pt x="106692" y="526582"/>
                </a:cubicBezTo>
                <a:lnTo>
                  <a:pt x="106692" y="526582"/>
                </a:lnTo>
                <a:close/>
                <a:moveTo>
                  <a:pt x="192417" y="474194"/>
                </a:moveTo>
                <a:cubicBezTo>
                  <a:pt x="181940" y="489434"/>
                  <a:pt x="172415" y="511342"/>
                  <a:pt x="154317" y="514199"/>
                </a:cubicBezTo>
                <a:cubicBezTo>
                  <a:pt x="130504" y="518009"/>
                  <a:pt x="99072" y="495149"/>
                  <a:pt x="92404" y="472289"/>
                </a:cubicBezTo>
                <a:cubicBezTo>
                  <a:pt x="100977" y="457049"/>
                  <a:pt x="111454" y="442762"/>
                  <a:pt x="121932" y="428474"/>
                </a:cubicBezTo>
                <a:cubicBezTo>
                  <a:pt x="129552" y="438952"/>
                  <a:pt x="141935" y="447524"/>
                  <a:pt x="152412" y="454192"/>
                </a:cubicBezTo>
                <a:cubicBezTo>
                  <a:pt x="164795" y="462764"/>
                  <a:pt x="178129" y="470384"/>
                  <a:pt x="192417" y="474194"/>
                </a:cubicBezTo>
                <a:close/>
              </a:path>
            </a:pathLst>
          </a:custGeom>
          <a:solidFill>
            <a:srgbClr val="3239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pic>
        <p:nvPicPr>
          <p:cNvPr id="2397" name="Graphic 2396">
            <a:extLst>
              <a:ext uri="{FF2B5EF4-FFF2-40B4-BE49-F238E27FC236}">
                <a16:creationId xmlns:a16="http://schemas.microsoft.com/office/drawing/2014/main" id="{D27DDD37-4267-9D26-45D8-393DAE8AFA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5060">
            <a:off x="9922342" y="1837751"/>
            <a:ext cx="952500" cy="733425"/>
          </a:xfrm>
          <a:prstGeom prst="rect">
            <a:avLst/>
          </a:prstGeom>
        </p:spPr>
      </p:pic>
      <p:sp>
        <p:nvSpPr>
          <p:cNvPr id="2398" name="Freeform: Shape 2397">
            <a:extLst>
              <a:ext uri="{FF2B5EF4-FFF2-40B4-BE49-F238E27FC236}">
                <a16:creationId xmlns:a16="http://schemas.microsoft.com/office/drawing/2014/main" id="{11C63C58-EEFA-AAD7-976D-4DC25E799521}"/>
              </a:ext>
            </a:extLst>
          </p:cNvPr>
          <p:cNvSpPr/>
          <p:nvPr/>
        </p:nvSpPr>
        <p:spPr>
          <a:xfrm>
            <a:off x="1300900" y="2773672"/>
            <a:ext cx="605792" cy="488144"/>
          </a:xfrm>
          <a:custGeom>
            <a:avLst/>
            <a:gdLst>
              <a:gd name="connsiteX0" fmla="*/ 336233 w 542780"/>
              <a:gd name="connsiteY0" fmla="*/ 197340 h 437369"/>
              <a:gd name="connsiteX1" fmla="*/ 339090 w 542780"/>
              <a:gd name="connsiteY1" fmla="*/ 211627 h 437369"/>
              <a:gd name="connsiteX2" fmla="*/ 315278 w 542780"/>
              <a:gd name="connsiteY2" fmla="*/ 243060 h 437369"/>
              <a:gd name="connsiteX3" fmla="*/ 310515 w 542780"/>
              <a:gd name="connsiteY3" fmla="*/ 354502 h 437369"/>
              <a:gd name="connsiteX4" fmla="*/ 212408 w 542780"/>
              <a:gd name="connsiteY4" fmla="*/ 423082 h 437369"/>
              <a:gd name="connsiteX5" fmla="*/ 119063 w 542780"/>
              <a:gd name="connsiteY5" fmla="*/ 437370 h 437369"/>
              <a:gd name="connsiteX6" fmla="*/ 83820 w 542780"/>
              <a:gd name="connsiteY6" fmla="*/ 430702 h 437369"/>
              <a:gd name="connsiteX7" fmla="*/ 0 w 542780"/>
              <a:gd name="connsiteY7" fmla="*/ 300210 h 437369"/>
              <a:gd name="connsiteX8" fmla="*/ 43815 w 542780"/>
              <a:gd name="connsiteY8" fmla="*/ 194482 h 437369"/>
              <a:gd name="connsiteX9" fmla="*/ 236220 w 542780"/>
              <a:gd name="connsiteY9" fmla="*/ 160192 h 437369"/>
              <a:gd name="connsiteX10" fmla="*/ 244792 w 542780"/>
              <a:gd name="connsiteY10" fmla="*/ 164955 h 437369"/>
              <a:gd name="connsiteX11" fmla="*/ 281940 w 542780"/>
              <a:gd name="connsiteY11" fmla="*/ 141142 h 437369"/>
              <a:gd name="connsiteX12" fmla="*/ 299085 w 542780"/>
              <a:gd name="connsiteY12" fmla="*/ 146857 h 437369"/>
              <a:gd name="connsiteX13" fmla="*/ 304800 w 542780"/>
              <a:gd name="connsiteY13" fmla="*/ 142095 h 437369"/>
              <a:gd name="connsiteX14" fmla="*/ 326708 w 542780"/>
              <a:gd name="connsiteY14" fmla="*/ 123997 h 437369"/>
              <a:gd name="connsiteX15" fmla="*/ 393383 w 542780"/>
              <a:gd name="connsiteY15" fmla="*/ 72562 h 437369"/>
              <a:gd name="connsiteX16" fmla="*/ 456247 w 542780"/>
              <a:gd name="connsiteY16" fmla="*/ 25890 h 437369"/>
              <a:gd name="connsiteX17" fmla="*/ 479108 w 542780"/>
              <a:gd name="connsiteY17" fmla="*/ 9697 h 437369"/>
              <a:gd name="connsiteX18" fmla="*/ 492442 w 542780"/>
              <a:gd name="connsiteY18" fmla="*/ 1125 h 437369"/>
              <a:gd name="connsiteX19" fmla="*/ 527685 w 542780"/>
              <a:gd name="connsiteY19" fmla="*/ 15412 h 437369"/>
              <a:gd name="connsiteX20" fmla="*/ 541972 w 542780"/>
              <a:gd name="connsiteY20" fmla="*/ 48750 h 437369"/>
              <a:gd name="connsiteX21" fmla="*/ 511492 w 542780"/>
              <a:gd name="connsiteY21" fmla="*/ 75420 h 437369"/>
              <a:gd name="connsiteX22" fmla="*/ 449580 w 542780"/>
              <a:gd name="connsiteY22" fmla="*/ 114472 h 437369"/>
              <a:gd name="connsiteX23" fmla="*/ 398145 w 542780"/>
              <a:gd name="connsiteY23" fmla="*/ 145905 h 437369"/>
              <a:gd name="connsiteX24" fmla="*/ 364808 w 542780"/>
              <a:gd name="connsiteY24" fmla="*/ 168765 h 437369"/>
              <a:gd name="connsiteX25" fmla="*/ 360045 w 542780"/>
              <a:gd name="connsiteY25" fmla="*/ 172575 h 437369"/>
              <a:gd name="connsiteX26" fmla="*/ 336233 w 542780"/>
              <a:gd name="connsiteY26" fmla="*/ 197340 h 437369"/>
              <a:gd name="connsiteX27" fmla="*/ 336233 w 542780"/>
              <a:gd name="connsiteY27" fmla="*/ 197340 h 437369"/>
              <a:gd name="connsiteX28" fmla="*/ 336233 w 542780"/>
              <a:gd name="connsiteY28" fmla="*/ 197340 h 437369"/>
              <a:gd name="connsiteX29" fmla="*/ 49530 w 542780"/>
              <a:gd name="connsiteY29" fmla="*/ 218295 h 437369"/>
              <a:gd name="connsiteX30" fmla="*/ 23813 w 542780"/>
              <a:gd name="connsiteY30" fmla="*/ 304972 h 437369"/>
              <a:gd name="connsiteX31" fmla="*/ 155258 w 542780"/>
              <a:gd name="connsiteY31" fmla="*/ 384982 h 437369"/>
              <a:gd name="connsiteX32" fmla="*/ 288608 w 542780"/>
              <a:gd name="connsiteY32" fmla="*/ 265920 h 437369"/>
              <a:gd name="connsiteX33" fmla="*/ 240030 w 542780"/>
              <a:gd name="connsiteY33" fmla="*/ 184005 h 437369"/>
              <a:gd name="connsiteX34" fmla="*/ 49530 w 542780"/>
              <a:gd name="connsiteY34" fmla="*/ 218295 h 437369"/>
              <a:gd name="connsiteX35" fmla="*/ 49530 w 542780"/>
              <a:gd name="connsiteY35" fmla="*/ 218295 h 437369"/>
              <a:gd name="connsiteX36" fmla="*/ 51435 w 542780"/>
              <a:gd name="connsiteY36" fmla="*/ 327832 h 437369"/>
              <a:gd name="connsiteX37" fmla="*/ 120015 w 542780"/>
              <a:gd name="connsiteY37" fmla="*/ 358312 h 437369"/>
              <a:gd name="connsiteX38" fmla="*/ 233362 w 542780"/>
              <a:gd name="connsiteY38" fmla="*/ 317355 h 437369"/>
              <a:gd name="connsiteX39" fmla="*/ 202883 w 542780"/>
              <a:gd name="connsiteY39" fmla="*/ 183052 h 437369"/>
              <a:gd name="connsiteX40" fmla="*/ 93345 w 542780"/>
              <a:gd name="connsiteY40" fmla="*/ 191625 h 437369"/>
              <a:gd name="connsiteX41" fmla="*/ 42863 w 542780"/>
              <a:gd name="connsiteY41" fmla="*/ 245917 h 437369"/>
              <a:gd name="connsiteX42" fmla="*/ 51435 w 542780"/>
              <a:gd name="connsiteY42" fmla="*/ 327832 h 437369"/>
              <a:gd name="connsiteX43" fmla="*/ 51435 w 542780"/>
              <a:gd name="connsiteY43" fmla="*/ 327832 h 437369"/>
              <a:gd name="connsiteX44" fmla="*/ 184785 w 542780"/>
              <a:gd name="connsiteY44" fmla="*/ 199245 h 437369"/>
              <a:gd name="connsiteX45" fmla="*/ 58103 w 542780"/>
              <a:gd name="connsiteY45" fmla="*/ 260205 h 437369"/>
              <a:gd name="connsiteX46" fmla="*/ 69532 w 542780"/>
              <a:gd name="connsiteY46" fmla="*/ 323070 h 437369"/>
              <a:gd name="connsiteX47" fmla="*/ 80010 w 542780"/>
              <a:gd name="connsiteY47" fmla="*/ 333547 h 437369"/>
              <a:gd name="connsiteX48" fmla="*/ 215265 w 542780"/>
              <a:gd name="connsiteY48" fmla="*/ 308782 h 437369"/>
              <a:gd name="connsiteX49" fmla="*/ 240030 w 542780"/>
              <a:gd name="connsiteY49" fmla="*/ 239250 h 437369"/>
              <a:gd name="connsiteX50" fmla="*/ 184785 w 542780"/>
              <a:gd name="connsiteY50" fmla="*/ 199245 h 437369"/>
              <a:gd name="connsiteX51" fmla="*/ 184785 w 542780"/>
              <a:gd name="connsiteY51" fmla="*/ 199245 h 437369"/>
              <a:gd name="connsiteX52" fmla="*/ 76200 w 542780"/>
              <a:gd name="connsiteY52" fmla="*/ 403080 h 437369"/>
              <a:gd name="connsiteX53" fmla="*/ 142875 w 542780"/>
              <a:gd name="connsiteY53" fmla="*/ 418320 h 437369"/>
              <a:gd name="connsiteX54" fmla="*/ 204787 w 542780"/>
              <a:gd name="connsiteY54" fmla="*/ 406890 h 437369"/>
              <a:gd name="connsiteX55" fmla="*/ 291465 w 542780"/>
              <a:gd name="connsiteY55" fmla="*/ 349740 h 437369"/>
              <a:gd name="connsiteX56" fmla="*/ 306705 w 542780"/>
              <a:gd name="connsiteY56" fmla="*/ 274492 h 437369"/>
              <a:gd name="connsiteX57" fmla="*/ 164783 w 542780"/>
              <a:gd name="connsiteY57" fmla="*/ 403080 h 437369"/>
              <a:gd name="connsiteX58" fmla="*/ 76200 w 542780"/>
              <a:gd name="connsiteY58" fmla="*/ 403080 h 437369"/>
              <a:gd name="connsiteX59" fmla="*/ 76200 w 542780"/>
              <a:gd name="connsiteY59" fmla="*/ 403080 h 437369"/>
              <a:gd name="connsiteX60" fmla="*/ 300037 w 542780"/>
              <a:gd name="connsiteY60" fmla="*/ 231630 h 437369"/>
              <a:gd name="connsiteX61" fmla="*/ 320040 w 542780"/>
              <a:gd name="connsiteY61" fmla="*/ 210675 h 437369"/>
              <a:gd name="connsiteX62" fmla="*/ 283845 w 542780"/>
              <a:gd name="connsiteY62" fmla="*/ 162097 h 437369"/>
              <a:gd name="connsiteX63" fmla="*/ 270510 w 542780"/>
              <a:gd name="connsiteY63" fmla="*/ 170670 h 437369"/>
              <a:gd name="connsiteX64" fmla="*/ 259080 w 542780"/>
              <a:gd name="connsiteY64" fmla="*/ 178290 h 437369"/>
              <a:gd name="connsiteX65" fmla="*/ 276225 w 542780"/>
              <a:gd name="connsiteY65" fmla="*/ 193530 h 437369"/>
              <a:gd name="connsiteX66" fmla="*/ 300037 w 542780"/>
              <a:gd name="connsiteY66" fmla="*/ 231630 h 437369"/>
              <a:gd name="connsiteX67" fmla="*/ 300037 w 542780"/>
              <a:gd name="connsiteY67" fmla="*/ 231630 h 437369"/>
              <a:gd name="connsiteX68" fmla="*/ 330517 w 542780"/>
              <a:gd name="connsiteY68" fmla="*/ 145905 h 437369"/>
              <a:gd name="connsiteX69" fmla="*/ 317183 w 542780"/>
              <a:gd name="connsiteY69" fmla="*/ 156382 h 437369"/>
              <a:gd name="connsiteX70" fmla="*/ 312420 w 542780"/>
              <a:gd name="connsiteY70" fmla="*/ 160192 h 437369"/>
              <a:gd name="connsiteX71" fmla="*/ 328612 w 542780"/>
              <a:gd name="connsiteY71" fmla="*/ 179242 h 437369"/>
              <a:gd name="connsiteX72" fmla="*/ 343853 w 542780"/>
              <a:gd name="connsiteY72" fmla="*/ 163050 h 437369"/>
              <a:gd name="connsiteX73" fmla="*/ 330517 w 542780"/>
              <a:gd name="connsiteY73" fmla="*/ 145905 h 437369"/>
              <a:gd name="connsiteX74" fmla="*/ 330517 w 542780"/>
              <a:gd name="connsiteY74" fmla="*/ 145905 h 437369"/>
              <a:gd name="connsiteX75" fmla="*/ 357187 w 542780"/>
              <a:gd name="connsiteY75" fmla="*/ 151620 h 437369"/>
              <a:gd name="connsiteX76" fmla="*/ 387667 w 542780"/>
              <a:gd name="connsiteY76" fmla="*/ 131617 h 437369"/>
              <a:gd name="connsiteX77" fmla="*/ 438150 w 542780"/>
              <a:gd name="connsiteY77" fmla="*/ 99232 h 437369"/>
              <a:gd name="connsiteX78" fmla="*/ 522922 w 542780"/>
              <a:gd name="connsiteY78" fmla="*/ 42082 h 437369"/>
              <a:gd name="connsiteX79" fmla="*/ 515303 w 542780"/>
              <a:gd name="connsiteY79" fmla="*/ 29700 h 437369"/>
              <a:gd name="connsiteX80" fmla="*/ 503872 w 542780"/>
              <a:gd name="connsiteY80" fmla="*/ 19222 h 437369"/>
              <a:gd name="connsiteX81" fmla="*/ 493395 w 542780"/>
              <a:gd name="connsiteY81" fmla="*/ 25890 h 437369"/>
              <a:gd name="connsiteX82" fmla="*/ 474345 w 542780"/>
              <a:gd name="connsiteY82" fmla="*/ 39225 h 437369"/>
              <a:gd name="connsiteX83" fmla="*/ 422910 w 542780"/>
              <a:gd name="connsiteY83" fmla="*/ 76372 h 437369"/>
              <a:gd name="connsiteX84" fmla="*/ 369570 w 542780"/>
              <a:gd name="connsiteY84" fmla="*/ 115425 h 437369"/>
              <a:gd name="connsiteX85" fmla="*/ 351472 w 542780"/>
              <a:gd name="connsiteY85" fmla="*/ 129712 h 437369"/>
              <a:gd name="connsiteX86" fmla="*/ 344805 w 542780"/>
              <a:gd name="connsiteY86" fmla="*/ 135427 h 437369"/>
              <a:gd name="connsiteX87" fmla="*/ 352425 w 542780"/>
              <a:gd name="connsiteY87" fmla="*/ 144000 h 437369"/>
              <a:gd name="connsiteX88" fmla="*/ 357187 w 542780"/>
              <a:gd name="connsiteY88" fmla="*/ 151620 h 437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542780" h="437369">
                <a:moveTo>
                  <a:pt x="336233" y="197340"/>
                </a:moveTo>
                <a:cubicBezTo>
                  <a:pt x="337185" y="202102"/>
                  <a:pt x="338137" y="206865"/>
                  <a:pt x="339090" y="211627"/>
                </a:cubicBezTo>
                <a:cubicBezTo>
                  <a:pt x="339090" y="226867"/>
                  <a:pt x="327660" y="236392"/>
                  <a:pt x="315278" y="243060"/>
                </a:cubicBezTo>
                <a:cubicBezTo>
                  <a:pt x="332422" y="282112"/>
                  <a:pt x="339090" y="318307"/>
                  <a:pt x="310515" y="354502"/>
                </a:cubicBezTo>
                <a:cubicBezTo>
                  <a:pt x="285750" y="385935"/>
                  <a:pt x="250508" y="409747"/>
                  <a:pt x="212408" y="423082"/>
                </a:cubicBezTo>
                <a:cubicBezTo>
                  <a:pt x="181928" y="433560"/>
                  <a:pt x="151447" y="437370"/>
                  <a:pt x="119063" y="437370"/>
                </a:cubicBezTo>
                <a:cubicBezTo>
                  <a:pt x="106680" y="437370"/>
                  <a:pt x="95250" y="435465"/>
                  <a:pt x="83820" y="430702"/>
                </a:cubicBezTo>
                <a:cubicBezTo>
                  <a:pt x="36195" y="411652"/>
                  <a:pt x="0" y="351645"/>
                  <a:pt x="0" y="300210"/>
                </a:cubicBezTo>
                <a:cubicBezTo>
                  <a:pt x="0" y="261157"/>
                  <a:pt x="17145" y="223057"/>
                  <a:pt x="43815" y="194482"/>
                </a:cubicBezTo>
                <a:cubicBezTo>
                  <a:pt x="94297" y="142095"/>
                  <a:pt x="170497" y="125902"/>
                  <a:pt x="236220" y="160192"/>
                </a:cubicBezTo>
                <a:cubicBezTo>
                  <a:pt x="239078" y="162097"/>
                  <a:pt x="241935" y="163050"/>
                  <a:pt x="244792" y="164955"/>
                </a:cubicBezTo>
                <a:cubicBezTo>
                  <a:pt x="253365" y="156382"/>
                  <a:pt x="272415" y="146857"/>
                  <a:pt x="281940" y="141142"/>
                </a:cubicBezTo>
                <a:cubicBezTo>
                  <a:pt x="288608" y="136380"/>
                  <a:pt x="294322" y="142095"/>
                  <a:pt x="299085" y="146857"/>
                </a:cubicBezTo>
                <a:cubicBezTo>
                  <a:pt x="300990" y="144952"/>
                  <a:pt x="303847" y="143047"/>
                  <a:pt x="304800" y="142095"/>
                </a:cubicBezTo>
                <a:cubicBezTo>
                  <a:pt x="312420" y="136380"/>
                  <a:pt x="319087" y="130665"/>
                  <a:pt x="326708" y="123997"/>
                </a:cubicBezTo>
                <a:cubicBezTo>
                  <a:pt x="348615" y="106852"/>
                  <a:pt x="370522" y="89707"/>
                  <a:pt x="393383" y="72562"/>
                </a:cubicBezTo>
                <a:cubicBezTo>
                  <a:pt x="414337" y="56370"/>
                  <a:pt x="435292" y="41130"/>
                  <a:pt x="456247" y="25890"/>
                </a:cubicBezTo>
                <a:cubicBezTo>
                  <a:pt x="463867" y="20175"/>
                  <a:pt x="471487" y="14460"/>
                  <a:pt x="479108" y="9697"/>
                </a:cubicBezTo>
                <a:cubicBezTo>
                  <a:pt x="482917" y="6840"/>
                  <a:pt x="488633" y="3030"/>
                  <a:pt x="492442" y="1125"/>
                </a:cubicBezTo>
                <a:cubicBezTo>
                  <a:pt x="503872" y="-3638"/>
                  <a:pt x="520065" y="7792"/>
                  <a:pt x="527685" y="15412"/>
                </a:cubicBezTo>
                <a:cubicBezTo>
                  <a:pt x="535305" y="23032"/>
                  <a:pt x="545783" y="37320"/>
                  <a:pt x="541972" y="48750"/>
                </a:cubicBezTo>
                <a:cubicBezTo>
                  <a:pt x="540067" y="57322"/>
                  <a:pt x="517208" y="71610"/>
                  <a:pt x="511492" y="75420"/>
                </a:cubicBezTo>
                <a:cubicBezTo>
                  <a:pt x="491490" y="88755"/>
                  <a:pt x="470535" y="102090"/>
                  <a:pt x="449580" y="114472"/>
                </a:cubicBezTo>
                <a:cubicBezTo>
                  <a:pt x="432435" y="124950"/>
                  <a:pt x="415290" y="135427"/>
                  <a:pt x="398145" y="145905"/>
                </a:cubicBezTo>
                <a:cubicBezTo>
                  <a:pt x="386715" y="152572"/>
                  <a:pt x="374333" y="160192"/>
                  <a:pt x="364808" y="168765"/>
                </a:cubicBezTo>
                <a:cubicBezTo>
                  <a:pt x="363855" y="170670"/>
                  <a:pt x="361950" y="171622"/>
                  <a:pt x="360045" y="172575"/>
                </a:cubicBezTo>
                <a:cubicBezTo>
                  <a:pt x="351472" y="181147"/>
                  <a:pt x="343853" y="188767"/>
                  <a:pt x="336233" y="197340"/>
                </a:cubicBezTo>
                <a:cubicBezTo>
                  <a:pt x="337185" y="197340"/>
                  <a:pt x="336233" y="197340"/>
                  <a:pt x="336233" y="197340"/>
                </a:cubicBezTo>
                <a:lnTo>
                  <a:pt x="336233" y="197340"/>
                </a:lnTo>
                <a:close/>
                <a:moveTo>
                  <a:pt x="49530" y="218295"/>
                </a:moveTo>
                <a:cubicBezTo>
                  <a:pt x="32385" y="244012"/>
                  <a:pt x="20955" y="273540"/>
                  <a:pt x="23813" y="304972"/>
                </a:cubicBezTo>
                <a:cubicBezTo>
                  <a:pt x="30480" y="375457"/>
                  <a:pt x="92392" y="399270"/>
                  <a:pt x="155258" y="384982"/>
                </a:cubicBezTo>
                <a:cubicBezTo>
                  <a:pt x="210503" y="372600"/>
                  <a:pt x="296228" y="334500"/>
                  <a:pt x="288608" y="265920"/>
                </a:cubicBezTo>
                <a:cubicBezTo>
                  <a:pt x="285750" y="235440"/>
                  <a:pt x="266700" y="200197"/>
                  <a:pt x="240030" y="184005"/>
                </a:cubicBezTo>
                <a:cubicBezTo>
                  <a:pt x="176212" y="147810"/>
                  <a:pt x="95250" y="159240"/>
                  <a:pt x="49530" y="218295"/>
                </a:cubicBezTo>
                <a:lnTo>
                  <a:pt x="49530" y="218295"/>
                </a:lnTo>
                <a:close/>
                <a:moveTo>
                  <a:pt x="51435" y="327832"/>
                </a:moveTo>
                <a:cubicBezTo>
                  <a:pt x="64770" y="353550"/>
                  <a:pt x="93345" y="359265"/>
                  <a:pt x="120015" y="358312"/>
                </a:cubicBezTo>
                <a:cubicBezTo>
                  <a:pt x="160972" y="357360"/>
                  <a:pt x="200978" y="343072"/>
                  <a:pt x="233362" y="317355"/>
                </a:cubicBezTo>
                <a:cubicBezTo>
                  <a:pt x="285750" y="275445"/>
                  <a:pt x="261937" y="203055"/>
                  <a:pt x="202883" y="183052"/>
                </a:cubicBezTo>
                <a:cubicBezTo>
                  <a:pt x="172403" y="172575"/>
                  <a:pt x="122872" y="177337"/>
                  <a:pt x="93345" y="191625"/>
                </a:cubicBezTo>
                <a:cubicBezTo>
                  <a:pt x="70485" y="203055"/>
                  <a:pt x="51435" y="221152"/>
                  <a:pt x="42863" y="245917"/>
                </a:cubicBezTo>
                <a:cubicBezTo>
                  <a:pt x="33338" y="273540"/>
                  <a:pt x="38100" y="303067"/>
                  <a:pt x="51435" y="327832"/>
                </a:cubicBezTo>
                <a:lnTo>
                  <a:pt x="51435" y="327832"/>
                </a:lnTo>
                <a:close/>
                <a:moveTo>
                  <a:pt x="184785" y="199245"/>
                </a:moveTo>
                <a:cubicBezTo>
                  <a:pt x="140017" y="194482"/>
                  <a:pt x="68580" y="206865"/>
                  <a:pt x="58103" y="260205"/>
                </a:cubicBezTo>
                <a:cubicBezTo>
                  <a:pt x="54292" y="279255"/>
                  <a:pt x="58103" y="305925"/>
                  <a:pt x="69532" y="323070"/>
                </a:cubicBezTo>
                <a:cubicBezTo>
                  <a:pt x="72390" y="326880"/>
                  <a:pt x="76200" y="330690"/>
                  <a:pt x="80010" y="333547"/>
                </a:cubicBezTo>
                <a:cubicBezTo>
                  <a:pt x="114300" y="357360"/>
                  <a:pt x="185737" y="332595"/>
                  <a:pt x="215265" y="308782"/>
                </a:cubicBezTo>
                <a:cubicBezTo>
                  <a:pt x="236220" y="291637"/>
                  <a:pt x="253365" y="265920"/>
                  <a:pt x="240030" y="239250"/>
                </a:cubicBezTo>
                <a:cubicBezTo>
                  <a:pt x="228600" y="217342"/>
                  <a:pt x="208597" y="202102"/>
                  <a:pt x="184785" y="199245"/>
                </a:cubicBezTo>
                <a:lnTo>
                  <a:pt x="184785" y="199245"/>
                </a:lnTo>
                <a:close/>
                <a:moveTo>
                  <a:pt x="76200" y="403080"/>
                </a:moveTo>
                <a:cubicBezTo>
                  <a:pt x="95250" y="420225"/>
                  <a:pt x="109538" y="420225"/>
                  <a:pt x="142875" y="418320"/>
                </a:cubicBezTo>
                <a:cubicBezTo>
                  <a:pt x="163830" y="416415"/>
                  <a:pt x="184785" y="414510"/>
                  <a:pt x="204787" y="406890"/>
                </a:cubicBezTo>
                <a:cubicBezTo>
                  <a:pt x="236220" y="394507"/>
                  <a:pt x="269558" y="376410"/>
                  <a:pt x="291465" y="349740"/>
                </a:cubicBezTo>
                <a:cubicBezTo>
                  <a:pt x="311467" y="324022"/>
                  <a:pt x="314325" y="300210"/>
                  <a:pt x="306705" y="274492"/>
                </a:cubicBezTo>
                <a:cubicBezTo>
                  <a:pt x="303847" y="345930"/>
                  <a:pt x="229553" y="388792"/>
                  <a:pt x="164783" y="403080"/>
                </a:cubicBezTo>
                <a:cubicBezTo>
                  <a:pt x="136208" y="408795"/>
                  <a:pt x="104775" y="411652"/>
                  <a:pt x="76200" y="403080"/>
                </a:cubicBezTo>
                <a:lnTo>
                  <a:pt x="76200" y="403080"/>
                </a:lnTo>
                <a:close/>
                <a:moveTo>
                  <a:pt x="300037" y="231630"/>
                </a:moveTo>
                <a:cubicBezTo>
                  <a:pt x="309562" y="227820"/>
                  <a:pt x="321945" y="221152"/>
                  <a:pt x="320040" y="210675"/>
                </a:cubicBezTo>
                <a:cubicBezTo>
                  <a:pt x="316230" y="191625"/>
                  <a:pt x="300037" y="172575"/>
                  <a:pt x="283845" y="162097"/>
                </a:cubicBezTo>
                <a:cubicBezTo>
                  <a:pt x="279083" y="164955"/>
                  <a:pt x="275272" y="167812"/>
                  <a:pt x="270510" y="170670"/>
                </a:cubicBezTo>
                <a:cubicBezTo>
                  <a:pt x="268605" y="171622"/>
                  <a:pt x="262890" y="175432"/>
                  <a:pt x="259080" y="178290"/>
                </a:cubicBezTo>
                <a:cubicBezTo>
                  <a:pt x="264795" y="183052"/>
                  <a:pt x="270510" y="187815"/>
                  <a:pt x="276225" y="193530"/>
                </a:cubicBezTo>
                <a:cubicBezTo>
                  <a:pt x="286703" y="204007"/>
                  <a:pt x="295275" y="216390"/>
                  <a:pt x="300037" y="231630"/>
                </a:cubicBezTo>
                <a:lnTo>
                  <a:pt x="300037" y="231630"/>
                </a:lnTo>
                <a:close/>
                <a:moveTo>
                  <a:pt x="330517" y="145905"/>
                </a:moveTo>
                <a:cubicBezTo>
                  <a:pt x="325755" y="149715"/>
                  <a:pt x="321945" y="152572"/>
                  <a:pt x="317183" y="156382"/>
                </a:cubicBezTo>
                <a:cubicBezTo>
                  <a:pt x="316230" y="157335"/>
                  <a:pt x="314325" y="159240"/>
                  <a:pt x="312420" y="160192"/>
                </a:cubicBezTo>
                <a:cubicBezTo>
                  <a:pt x="318135" y="165907"/>
                  <a:pt x="323850" y="172575"/>
                  <a:pt x="328612" y="179242"/>
                </a:cubicBezTo>
                <a:cubicBezTo>
                  <a:pt x="333375" y="173527"/>
                  <a:pt x="339090" y="168765"/>
                  <a:pt x="343853" y="163050"/>
                </a:cubicBezTo>
                <a:cubicBezTo>
                  <a:pt x="339090" y="157335"/>
                  <a:pt x="334328" y="151620"/>
                  <a:pt x="330517" y="145905"/>
                </a:cubicBezTo>
                <a:lnTo>
                  <a:pt x="330517" y="145905"/>
                </a:lnTo>
                <a:close/>
                <a:moveTo>
                  <a:pt x="357187" y="151620"/>
                </a:moveTo>
                <a:cubicBezTo>
                  <a:pt x="366712" y="144000"/>
                  <a:pt x="377190" y="137332"/>
                  <a:pt x="387667" y="131617"/>
                </a:cubicBezTo>
                <a:cubicBezTo>
                  <a:pt x="404812" y="121140"/>
                  <a:pt x="421005" y="109710"/>
                  <a:pt x="438150" y="99232"/>
                </a:cubicBezTo>
                <a:cubicBezTo>
                  <a:pt x="448628" y="92565"/>
                  <a:pt x="515303" y="50655"/>
                  <a:pt x="522922" y="42082"/>
                </a:cubicBezTo>
                <a:cubicBezTo>
                  <a:pt x="521970" y="38272"/>
                  <a:pt x="517208" y="32557"/>
                  <a:pt x="515303" y="29700"/>
                </a:cubicBezTo>
                <a:cubicBezTo>
                  <a:pt x="513397" y="27795"/>
                  <a:pt x="505778" y="19222"/>
                  <a:pt x="503872" y="19222"/>
                </a:cubicBezTo>
                <a:cubicBezTo>
                  <a:pt x="500062" y="21127"/>
                  <a:pt x="496253" y="23985"/>
                  <a:pt x="493395" y="25890"/>
                </a:cubicBezTo>
                <a:cubicBezTo>
                  <a:pt x="486728" y="30652"/>
                  <a:pt x="481012" y="34462"/>
                  <a:pt x="474345" y="39225"/>
                </a:cubicBezTo>
                <a:cubicBezTo>
                  <a:pt x="457200" y="51607"/>
                  <a:pt x="440055" y="63990"/>
                  <a:pt x="422910" y="76372"/>
                </a:cubicBezTo>
                <a:cubicBezTo>
                  <a:pt x="404812" y="89707"/>
                  <a:pt x="387667" y="102090"/>
                  <a:pt x="369570" y="115425"/>
                </a:cubicBezTo>
                <a:cubicBezTo>
                  <a:pt x="363855" y="120187"/>
                  <a:pt x="357187" y="124950"/>
                  <a:pt x="351472" y="129712"/>
                </a:cubicBezTo>
                <a:cubicBezTo>
                  <a:pt x="349567" y="130665"/>
                  <a:pt x="346710" y="133522"/>
                  <a:pt x="344805" y="135427"/>
                </a:cubicBezTo>
                <a:cubicBezTo>
                  <a:pt x="346710" y="138285"/>
                  <a:pt x="350520" y="142095"/>
                  <a:pt x="352425" y="144000"/>
                </a:cubicBezTo>
                <a:cubicBezTo>
                  <a:pt x="352425" y="146857"/>
                  <a:pt x="355283" y="149715"/>
                  <a:pt x="357187" y="151620"/>
                </a:cubicBezTo>
                <a:close/>
              </a:path>
            </a:pathLst>
          </a:custGeom>
          <a:solidFill>
            <a:srgbClr val="3239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2399" name="Freeform: Shape 2398">
            <a:extLst>
              <a:ext uri="{FF2B5EF4-FFF2-40B4-BE49-F238E27FC236}">
                <a16:creationId xmlns:a16="http://schemas.microsoft.com/office/drawing/2014/main" id="{6DFFDC45-2778-749A-90BF-E64FC46A64D0}"/>
              </a:ext>
            </a:extLst>
          </p:cNvPr>
          <p:cNvSpPr/>
          <p:nvPr/>
        </p:nvSpPr>
        <p:spPr>
          <a:xfrm>
            <a:off x="10692333" y="4248078"/>
            <a:ext cx="588891" cy="308329"/>
          </a:xfrm>
          <a:custGeom>
            <a:avLst/>
            <a:gdLst>
              <a:gd name="connsiteX0" fmla="*/ 184450 w 588891"/>
              <a:gd name="connsiteY0" fmla="*/ 158115 h 308329"/>
              <a:gd name="connsiteX1" fmla="*/ 181593 w 588891"/>
              <a:gd name="connsiteY1" fmla="*/ 173355 h 308329"/>
              <a:gd name="connsiteX2" fmla="*/ 174925 w 588891"/>
              <a:gd name="connsiteY2" fmla="*/ 208597 h 308329"/>
              <a:gd name="connsiteX3" fmla="*/ 119680 w 588891"/>
              <a:gd name="connsiteY3" fmla="*/ 274320 h 308329"/>
              <a:gd name="connsiteX4" fmla="*/ 119680 w 588891"/>
              <a:gd name="connsiteY4" fmla="*/ 274320 h 308329"/>
              <a:gd name="connsiteX5" fmla="*/ 50148 w 588891"/>
              <a:gd name="connsiteY5" fmla="*/ 262890 h 308329"/>
              <a:gd name="connsiteX6" fmla="*/ 10143 w 588891"/>
              <a:gd name="connsiteY6" fmla="*/ 208597 h 308329"/>
              <a:gd name="connsiteX7" fmla="*/ 14905 w 588891"/>
              <a:gd name="connsiteY7" fmla="*/ 116205 h 308329"/>
              <a:gd name="connsiteX8" fmla="*/ 108250 w 588891"/>
              <a:gd name="connsiteY8" fmla="*/ 62865 h 308329"/>
              <a:gd name="connsiteX9" fmla="*/ 236838 w 588891"/>
              <a:gd name="connsiteY9" fmla="*/ 0 h 308329"/>
              <a:gd name="connsiteX10" fmla="*/ 287321 w 588891"/>
              <a:gd name="connsiteY10" fmla="*/ 16193 h 308329"/>
              <a:gd name="connsiteX11" fmla="*/ 296846 w 588891"/>
              <a:gd name="connsiteY11" fmla="*/ 48578 h 308329"/>
              <a:gd name="connsiteX12" fmla="*/ 273985 w 588891"/>
              <a:gd name="connsiteY12" fmla="*/ 47625 h 308329"/>
              <a:gd name="connsiteX13" fmla="*/ 206358 w 588891"/>
              <a:gd name="connsiteY13" fmla="*/ 30480 h 308329"/>
              <a:gd name="connsiteX14" fmla="*/ 121585 w 588891"/>
              <a:gd name="connsiteY14" fmla="*/ 85725 h 308329"/>
              <a:gd name="connsiteX15" fmla="*/ 181593 w 588891"/>
              <a:gd name="connsiteY15" fmla="*/ 135255 h 308329"/>
              <a:gd name="connsiteX16" fmla="*/ 213978 w 588891"/>
              <a:gd name="connsiteY16" fmla="*/ 140970 h 308329"/>
              <a:gd name="connsiteX17" fmla="*/ 324468 w 588891"/>
              <a:gd name="connsiteY17" fmla="*/ 110490 h 308329"/>
              <a:gd name="connsiteX18" fmla="*/ 399716 w 588891"/>
              <a:gd name="connsiteY18" fmla="*/ 152400 h 308329"/>
              <a:gd name="connsiteX19" fmla="*/ 518778 w 588891"/>
              <a:gd name="connsiteY19" fmla="*/ 50483 h 308329"/>
              <a:gd name="connsiteX20" fmla="*/ 586405 w 588891"/>
              <a:gd name="connsiteY20" fmla="*/ 101918 h 308329"/>
              <a:gd name="connsiteX21" fmla="*/ 563546 w 588891"/>
              <a:gd name="connsiteY21" fmla="*/ 95250 h 308329"/>
              <a:gd name="connsiteX22" fmla="*/ 562593 w 588891"/>
              <a:gd name="connsiteY22" fmla="*/ 70485 h 308329"/>
              <a:gd name="connsiteX23" fmla="*/ 503538 w 588891"/>
              <a:gd name="connsiteY23" fmla="*/ 85725 h 308329"/>
              <a:gd name="connsiteX24" fmla="*/ 467343 w 588891"/>
              <a:gd name="connsiteY24" fmla="*/ 114300 h 308329"/>
              <a:gd name="connsiteX25" fmla="*/ 405430 w 588891"/>
              <a:gd name="connsiteY25" fmla="*/ 179070 h 308329"/>
              <a:gd name="connsiteX26" fmla="*/ 404478 w 588891"/>
              <a:gd name="connsiteY26" fmla="*/ 199072 h 308329"/>
              <a:gd name="connsiteX27" fmla="*/ 394000 w 588891"/>
              <a:gd name="connsiteY27" fmla="*/ 239078 h 308329"/>
              <a:gd name="connsiteX28" fmla="*/ 296846 w 588891"/>
              <a:gd name="connsiteY28" fmla="*/ 307658 h 308329"/>
              <a:gd name="connsiteX29" fmla="*/ 261603 w 588891"/>
              <a:gd name="connsiteY29" fmla="*/ 297180 h 308329"/>
              <a:gd name="connsiteX30" fmla="*/ 205405 w 588891"/>
              <a:gd name="connsiteY30" fmla="*/ 165735 h 308329"/>
              <a:gd name="connsiteX31" fmla="*/ 205405 w 588891"/>
              <a:gd name="connsiteY31" fmla="*/ 163830 h 308329"/>
              <a:gd name="connsiteX32" fmla="*/ 196833 w 588891"/>
              <a:gd name="connsiteY32" fmla="*/ 161925 h 308329"/>
              <a:gd name="connsiteX33" fmla="*/ 184450 w 588891"/>
              <a:gd name="connsiteY33" fmla="*/ 158115 h 308329"/>
              <a:gd name="connsiteX34" fmla="*/ 184450 w 588891"/>
              <a:gd name="connsiteY34" fmla="*/ 158115 h 308329"/>
              <a:gd name="connsiteX35" fmla="*/ 184450 w 588891"/>
              <a:gd name="connsiteY35" fmla="*/ 158115 h 308329"/>
              <a:gd name="connsiteX36" fmla="*/ 313038 w 588891"/>
              <a:gd name="connsiteY36" fmla="*/ 132397 h 308329"/>
              <a:gd name="connsiteX37" fmla="*/ 237791 w 588891"/>
              <a:gd name="connsiteY37" fmla="*/ 153353 h 308329"/>
              <a:gd name="connsiteX38" fmla="*/ 242553 w 588891"/>
              <a:gd name="connsiteY38" fmla="*/ 230505 h 308329"/>
              <a:gd name="connsiteX39" fmla="*/ 303513 w 588891"/>
              <a:gd name="connsiteY39" fmla="*/ 281940 h 308329"/>
              <a:gd name="connsiteX40" fmla="*/ 304466 w 588891"/>
              <a:gd name="connsiteY40" fmla="*/ 281940 h 308329"/>
              <a:gd name="connsiteX41" fmla="*/ 326373 w 588891"/>
              <a:gd name="connsiteY41" fmla="*/ 279083 h 308329"/>
              <a:gd name="connsiteX42" fmla="*/ 364473 w 588891"/>
              <a:gd name="connsiteY42" fmla="*/ 245745 h 308329"/>
              <a:gd name="connsiteX43" fmla="*/ 384475 w 588891"/>
              <a:gd name="connsiteY43" fmla="*/ 184785 h 308329"/>
              <a:gd name="connsiteX44" fmla="*/ 313038 w 588891"/>
              <a:gd name="connsiteY44" fmla="*/ 132397 h 308329"/>
              <a:gd name="connsiteX45" fmla="*/ 313038 w 588891"/>
              <a:gd name="connsiteY45" fmla="*/ 132397 h 308329"/>
              <a:gd name="connsiteX46" fmla="*/ 351138 w 588891"/>
              <a:gd name="connsiteY46" fmla="*/ 234315 h 308329"/>
              <a:gd name="connsiteX47" fmla="*/ 372093 w 588891"/>
              <a:gd name="connsiteY47" fmla="*/ 226695 h 308329"/>
              <a:gd name="connsiteX48" fmla="*/ 358758 w 588891"/>
              <a:gd name="connsiteY48" fmla="*/ 213360 h 308329"/>
              <a:gd name="connsiteX49" fmla="*/ 351138 w 588891"/>
              <a:gd name="connsiteY49" fmla="*/ 234315 h 308329"/>
              <a:gd name="connsiteX50" fmla="*/ 351138 w 588891"/>
              <a:gd name="connsiteY50" fmla="*/ 234315 h 308329"/>
              <a:gd name="connsiteX51" fmla="*/ 337803 w 588891"/>
              <a:gd name="connsiteY51" fmla="*/ 160972 h 308329"/>
              <a:gd name="connsiteX52" fmla="*/ 354948 w 588891"/>
              <a:gd name="connsiteY52" fmla="*/ 196215 h 308329"/>
              <a:gd name="connsiteX53" fmla="*/ 377808 w 588891"/>
              <a:gd name="connsiteY53" fmla="*/ 200978 h 308329"/>
              <a:gd name="connsiteX54" fmla="*/ 332088 w 588891"/>
              <a:gd name="connsiteY54" fmla="*/ 138113 h 308329"/>
              <a:gd name="connsiteX55" fmla="*/ 337803 w 588891"/>
              <a:gd name="connsiteY55" fmla="*/ 160972 h 308329"/>
              <a:gd name="connsiteX56" fmla="*/ 337803 w 588891"/>
              <a:gd name="connsiteY56" fmla="*/ 160972 h 308329"/>
              <a:gd name="connsiteX57" fmla="*/ 38718 w 588891"/>
              <a:gd name="connsiteY57" fmla="*/ 213360 h 308329"/>
              <a:gd name="connsiteX58" fmla="*/ 104441 w 588891"/>
              <a:gd name="connsiteY58" fmla="*/ 251460 h 308329"/>
              <a:gd name="connsiteX59" fmla="*/ 128253 w 588891"/>
              <a:gd name="connsiteY59" fmla="*/ 238125 h 308329"/>
              <a:gd name="connsiteX60" fmla="*/ 158733 w 588891"/>
              <a:gd name="connsiteY60" fmla="*/ 148590 h 308329"/>
              <a:gd name="connsiteX61" fmla="*/ 131110 w 588891"/>
              <a:gd name="connsiteY61" fmla="*/ 112395 h 308329"/>
              <a:gd name="connsiteX62" fmla="*/ 69198 w 588891"/>
              <a:gd name="connsiteY62" fmla="*/ 107633 h 308329"/>
              <a:gd name="connsiteX63" fmla="*/ 38718 w 588891"/>
              <a:gd name="connsiteY63" fmla="*/ 213360 h 308329"/>
              <a:gd name="connsiteX64" fmla="*/ 38718 w 588891"/>
              <a:gd name="connsiteY64" fmla="*/ 213360 h 308329"/>
              <a:gd name="connsiteX65" fmla="*/ 132063 w 588891"/>
              <a:gd name="connsiteY65" fmla="*/ 197168 h 308329"/>
              <a:gd name="connsiteX66" fmla="*/ 129205 w 588891"/>
              <a:gd name="connsiteY66" fmla="*/ 197168 h 308329"/>
              <a:gd name="connsiteX67" fmla="*/ 129205 w 588891"/>
              <a:gd name="connsiteY67" fmla="*/ 220028 h 308329"/>
              <a:gd name="connsiteX68" fmla="*/ 132063 w 588891"/>
              <a:gd name="connsiteY68" fmla="*/ 220028 h 308329"/>
              <a:gd name="connsiteX69" fmla="*/ 132063 w 588891"/>
              <a:gd name="connsiteY69" fmla="*/ 197168 h 308329"/>
              <a:gd name="connsiteX70" fmla="*/ 132063 w 588891"/>
              <a:gd name="connsiteY70" fmla="*/ 197168 h 308329"/>
              <a:gd name="connsiteX71" fmla="*/ 116823 w 588891"/>
              <a:gd name="connsiteY71" fmla="*/ 140018 h 308329"/>
              <a:gd name="connsiteX72" fmla="*/ 126348 w 588891"/>
              <a:gd name="connsiteY72" fmla="*/ 154305 h 308329"/>
              <a:gd name="connsiteX73" fmla="*/ 127300 w 588891"/>
              <a:gd name="connsiteY73" fmla="*/ 177165 h 308329"/>
              <a:gd name="connsiteX74" fmla="*/ 149208 w 588891"/>
              <a:gd name="connsiteY74" fmla="*/ 184785 h 308329"/>
              <a:gd name="connsiteX75" fmla="*/ 127300 w 588891"/>
              <a:gd name="connsiteY75" fmla="*/ 119063 h 308329"/>
              <a:gd name="connsiteX76" fmla="*/ 112060 w 588891"/>
              <a:gd name="connsiteY76" fmla="*/ 117158 h 308329"/>
              <a:gd name="connsiteX77" fmla="*/ 116823 w 588891"/>
              <a:gd name="connsiteY77" fmla="*/ 140018 h 308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588891" h="308329">
                <a:moveTo>
                  <a:pt x="184450" y="158115"/>
                </a:moveTo>
                <a:cubicBezTo>
                  <a:pt x="183498" y="162878"/>
                  <a:pt x="182546" y="171450"/>
                  <a:pt x="181593" y="173355"/>
                </a:cubicBezTo>
                <a:cubicBezTo>
                  <a:pt x="179688" y="184785"/>
                  <a:pt x="177783" y="197168"/>
                  <a:pt x="174925" y="208597"/>
                </a:cubicBezTo>
                <a:cubicBezTo>
                  <a:pt x="166353" y="238125"/>
                  <a:pt x="150160" y="263843"/>
                  <a:pt x="119680" y="274320"/>
                </a:cubicBezTo>
                <a:cubicBezTo>
                  <a:pt x="119680" y="274320"/>
                  <a:pt x="119680" y="274320"/>
                  <a:pt x="119680" y="274320"/>
                </a:cubicBezTo>
                <a:cubicBezTo>
                  <a:pt x="94916" y="280988"/>
                  <a:pt x="71103" y="277178"/>
                  <a:pt x="50148" y="262890"/>
                </a:cubicBezTo>
                <a:cubicBezTo>
                  <a:pt x="31098" y="249555"/>
                  <a:pt x="17763" y="229553"/>
                  <a:pt x="10143" y="208597"/>
                </a:cubicBezTo>
                <a:cubicBezTo>
                  <a:pt x="-334" y="179070"/>
                  <a:pt x="-7954" y="142875"/>
                  <a:pt x="14905" y="116205"/>
                </a:cubicBezTo>
                <a:cubicBezTo>
                  <a:pt x="38718" y="89535"/>
                  <a:pt x="81580" y="85725"/>
                  <a:pt x="108250" y="62865"/>
                </a:cubicBezTo>
                <a:cubicBezTo>
                  <a:pt x="134921" y="40958"/>
                  <a:pt x="202548" y="953"/>
                  <a:pt x="236838" y="0"/>
                </a:cubicBezTo>
                <a:cubicBezTo>
                  <a:pt x="253983" y="0"/>
                  <a:pt x="274938" y="2858"/>
                  <a:pt x="287321" y="16193"/>
                </a:cubicBezTo>
                <a:cubicBezTo>
                  <a:pt x="295893" y="24765"/>
                  <a:pt x="297798" y="37147"/>
                  <a:pt x="296846" y="48578"/>
                </a:cubicBezTo>
                <a:cubicBezTo>
                  <a:pt x="294941" y="63818"/>
                  <a:pt x="272080" y="62865"/>
                  <a:pt x="273985" y="47625"/>
                </a:cubicBezTo>
                <a:cubicBezTo>
                  <a:pt x="276843" y="13335"/>
                  <a:pt x="224455" y="20955"/>
                  <a:pt x="206358" y="30480"/>
                </a:cubicBezTo>
                <a:cubicBezTo>
                  <a:pt x="175878" y="45720"/>
                  <a:pt x="149208" y="65722"/>
                  <a:pt x="121585" y="85725"/>
                </a:cubicBezTo>
                <a:cubicBezTo>
                  <a:pt x="147303" y="93345"/>
                  <a:pt x="168258" y="111443"/>
                  <a:pt x="181593" y="135255"/>
                </a:cubicBezTo>
                <a:cubicBezTo>
                  <a:pt x="192071" y="135255"/>
                  <a:pt x="204453" y="138113"/>
                  <a:pt x="213978" y="140970"/>
                </a:cubicBezTo>
                <a:cubicBezTo>
                  <a:pt x="233028" y="108585"/>
                  <a:pt x="292083" y="107633"/>
                  <a:pt x="324468" y="110490"/>
                </a:cubicBezTo>
                <a:cubicBezTo>
                  <a:pt x="354948" y="113347"/>
                  <a:pt x="386380" y="124778"/>
                  <a:pt x="399716" y="152400"/>
                </a:cubicBezTo>
                <a:cubicBezTo>
                  <a:pt x="433053" y="114300"/>
                  <a:pt x="471153" y="69533"/>
                  <a:pt x="518778" y="50483"/>
                </a:cubicBezTo>
                <a:cubicBezTo>
                  <a:pt x="556878" y="35243"/>
                  <a:pt x="599741" y="56197"/>
                  <a:pt x="586405" y="101918"/>
                </a:cubicBezTo>
                <a:cubicBezTo>
                  <a:pt x="582596" y="116205"/>
                  <a:pt x="559735" y="110490"/>
                  <a:pt x="563546" y="95250"/>
                </a:cubicBezTo>
                <a:cubicBezTo>
                  <a:pt x="565450" y="88583"/>
                  <a:pt x="568308" y="75247"/>
                  <a:pt x="562593" y="70485"/>
                </a:cubicBezTo>
                <a:cubicBezTo>
                  <a:pt x="551163" y="60960"/>
                  <a:pt x="514016" y="78105"/>
                  <a:pt x="503538" y="85725"/>
                </a:cubicBezTo>
                <a:cubicBezTo>
                  <a:pt x="491155" y="94297"/>
                  <a:pt x="478773" y="103822"/>
                  <a:pt x="467343" y="114300"/>
                </a:cubicBezTo>
                <a:cubicBezTo>
                  <a:pt x="445435" y="134303"/>
                  <a:pt x="425433" y="157163"/>
                  <a:pt x="405430" y="179070"/>
                </a:cubicBezTo>
                <a:cubicBezTo>
                  <a:pt x="405430" y="185738"/>
                  <a:pt x="405430" y="192405"/>
                  <a:pt x="404478" y="199072"/>
                </a:cubicBezTo>
                <a:cubicBezTo>
                  <a:pt x="402573" y="212408"/>
                  <a:pt x="398763" y="225743"/>
                  <a:pt x="394000" y="239078"/>
                </a:cubicBezTo>
                <a:cubicBezTo>
                  <a:pt x="377808" y="281940"/>
                  <a:pt x="345423" y="313372"/>
                  <a:pt x="296846" y="307658"/>
                </a:cubicBezTo>
                <a:cubicBezTo>
                  <a:pt x="284463" y="306705"/>
                  <a:pt x="273033" y="302895"/>
                  <a:pt x="261603" y="297180"/>
                </a:cubicBezTo>
                <a:cubicBezTo>
                  <a:pt x="217788" y="271463"/>
                  <a:pt x="201596" y="213360"/>
                  <a:pt x="205405" y="165735"/>
                </a:cubicBezTo>
                <a:cubicBezTo>
                  <a:pt x="205405" y="164783"/>
                  <a:pt x="205405" y="163830"/>
                  <a:pt x="205405" y="163830"/>
                </a:cubicBezTo>
                <a:cubicBezTo>
                  <a:pt x="202548" y="162878"/>
                  <a:pt x="199691" y="161925"/>
                  <a:pt x="196833" y="161925"/>
                </a:cubicBezTo>
                <a:cubicBezTo>
                  <a:pt x="194928" y="159068"/>
                  <a:pt x="190166" y="158115"/>
                  <a:pt x="184450" y="158115"/>
                </a:cubicBezTo>
                <a:cubicBezTo>
                  <a:pt x="185403" y="158115"/>
                  <a:pt x="184450" y="158115"/>
                  <a:pt x="184450" y="158115"/>
                </a:cubicBezTo>
                <a:lnTo>
                  <a:pt x="184450" y="158115"/>
                </a:lnTo>
                <a:close/>
                <a:moveTo>
                  <a:pt x="313038" y="132397"/>
                </a:moveTo>
                <a:cubicBezTo>
                  <a:pt x="291130" y="131445"/>
                  <a:pt x="251125" y="132397"/>
                  <a:pt x="237791" y="153353"/>
                </a:cubicBezTo>
                <a:cubicBezTo>
                  <a:pt x="224455" y="172403"/>
                  <a:pt x="233980" y="210503"/>
                  <a:pt x="242553" y="230505"/>
                </a:cubicBezTo>
                <a:cubicBezTo>
                  <a:pt x="253030" y="254318"/>
                  <a:pt x="274938" y="282893"/>
                  <a:pt x="303513" y="281940"/>
                </a:cubicBezTo>
                <a:cubicBezTo>
                  <a:pt x="303513" y="281940"/>
                  <a:pt x="303513" y="281940"/>
                  <a:pt x="304466" y="281940"/>
                </a:cubicBezTo>
                <a:cubicBezTo>
                  <a:pt x="312085" y="281940"/>
                  <a:pt x="318753" y="280988"/>
                  <a:pt x="326373" y="279083"/>
                </a:cubicBezTo>
                <a:cubicBezTo>
                  <a:pt x="342566" y="273368"/>
                  <a:pt x="355900" y="260033"/>
                  <a:pt x="364473" y="245745"/>
                </a:cubicBezTo>
                <a:cubicBezTo>
                  <a:pt x="374950" y="229553"/>
                  <a:pt x="385428" y="204788"/>
                  <a:pt x="384475" y="184785"/>
                </a:cubicBezTo>
                <a:cubicBezTo>
                  <a:pt x="382571" y="142875"/>
                  <a:pt x="349233" y="133350"/>
                  <a:pt x="313038" y="132397"/>
                </a:cubicBezTo>
                <a:lnTo>
                  <a:pt x="313038" y="132397"/>
                </a:lnTo>
                <a:close/>
                <a:moveTo>
                  <a:pt x="351138" y="234315"/>
                </a:moveTo>
                <a:cubicBezTo>
                  <a:pt x="357805" y="241935"/>
                  <a:pt x="372093" y="238125"/>
                  <a:pt x="372093" y="226695"/>
                </a:cubicBezTo>
                <a:cubicBezTo>
                  <a:pt x="372093" y="219075"/>
                  <a:pt x="366378" y="213360"/>
                  <a:pt x="358758" y="213360"/>
                </a:cubicBezTo>
                <a:cubicBezTo>
                  <a:pt x="347328" y="213360"/>
                  <a:pt x="343518" y="227647"/>
                  <a:pt x="351138" y="234315"/>
                </a:cubicBezTo>
                <a:lnTo>
                  <a:pt x="351138" y="234315"/>
                </a:lnTo>
                <a:close/>
                <a:moveTo>
                  <a:pt x="337803" y="160972"/>
                </a:moveTo>
                <a:cubicBezTo>
                  <a:pt x="352091" y="157163"/>
                  <a:pt x="356853" y="186690"/>
                  <a:pt x="354948" y="196215"/>
                </a:cubicBezTo>
                <a:cubicBezTo>
                  <a:pt x="352091" y="210503"/>
                  <a:pt x="374950" y="216218"/>
                  <a:pt x="377808" y="200978"/>
                </a:cubicBezTo>
                <a:cubicBezTo>
                  <a:pt x="382571" y="174308"/>
                  <a:pt x="366378" y="129540"/>
                  <a:pt x="332088" y="138113"/>
                </a:cubicBezTo>
                <a:cubicBezTo>
                  <a:pt x="317800" y="141922"/>
                  <a:pt x="323516" y="163830"/>
                  <a:pt x="337803" y="160972"/>
                </a:cubicBezTo>
                <a:lnTo>
                  <a:pt x="337803" y="160972"/>
                </a:lnTo>
                <a:close/>
                <a:moveTo>
                  <a:pt x="38718" y="213360"/>
                </a:moveTo>
                <a:cubicBezTo>
                  <a:pt x="53005" y="233363"/>
                  <a:pt x="76818" y="257175"/>
                  <a:pt x="104441" y="251460"/>
                </a:cubicBezTo>
                <a:cubicBezTo>
                  <a:pt x="113966" y="249555"/>
                  <a:pt x="121585" y="244793"/>
                  <a:pt x="128253" y="238125"/>
                </a:cubicBezTo>
                <a:cubicBezTo>
                  <a:pt x="150160" y="217170"/>
                  <a:pt x="157780" y="177165"/>
                  <a:pt x="158733" y="148590"/>
                </a:cubicBezTo>
                <a:cubicBezTo>
                  <a:pt x="159685" y="132397"/>
                  <a:pt x="143493" y="119063"/>
                  <a:pt x="131110" y="112395"/>
                </a:cubicBezTo>
                <a:cubicBezTo>
                  <a:pt x="112060" y="102870"/>
                  <a:pt x="89200" y="100013"/>
                  <a:pt x="69198" y="107633"/>
                </a:cubicBezTo>
                <a:cubicBezTo>
                  <a:pt x="18716" y="126683"/>
                  <a:pt x="13953" y="172403"/>
                  <a:pt x="38718" y="213360"/>
                </a:cubicBezTo>
                <a:lnTo>
                  <a:pt x="38718" y="213360"/>
                </a:lnTo>
                <a:close/>
                <a:moveTo>
                  <a:pt x="132063" y="197168"/>
                </a:moveTo>
                <a:cubicBezTo>
                  <a:pt x="131110" y="197168"/>
                  <a:pt x="130158" y="197168"/>
                  <a:pt x="129205" y="197168"/>
                </a:cubicBezTo>
                <a:cubicBezTo>
                  <a:pt x="113966" y="197168"/>
                  <a:pt x="113966" y="220028"/>
                  <a:pt x="129205" y="220028"/>
                </a:cubicBezTo>
                <a:cubicBezTo>
                  <a:pt x="130158" y="220028"/>
                  <a:pt x="131110" y="220028"/>
                  <a:pt x="132063" y="220028"/>
                </a:cubicBezTo>
                <a:cubicBezTo>
                  <a:pt x="147303" y="220980"/>
                  <a:pt x="147303" y="197168"/>
                  <a:pt x="132063" y="197168"/>
                </a:cubicBezTo>
                <a:lnTo>
                  <a:pt x="132063" y="197168"/>
                </a:lnTo>
                <a:close/>
                <a:moveTo>
                  <a:pt x="116823" y="140018"/>
                </a:moveTo>
                <a:cubicBezTo>
                  <a:pt x="120633" y="139065"/>
                  <a:pt x="125396" y="152400"/>
                  <a:pt x="126348" y="154305"/>
                </a:cubicBezTo>
                <a:cubicBezTo>
                  <a:pt x="129205" y="160972"/>
                  <a:pt x="130158" y="169545"/>
                  <a:pt x="127300" y="177165"/>
                </a:cubicBezTo>
                <a:cubicBezTo>
                  <a:pt x="121585" y="191453"/>
                  <a:pt x="143493" y="198120"/>
                  <a:pt x="149208" y="184785"/>
                </a:cubicBezTo>
                <a:cubicBezTo>
                  <a:pt x="156828" y="165735"/>
                  <a:pt x="148255" y="128588"/>
                  <a:pt x="127300" y="119063"/>
                </a:cubicBezTo>
                <a:cubicBezTo>
                  <a:pt x="122538" y="117158"/>
                  <a:pt x="116823" y="116205"/>
                  <a:pt x="112060" y="117158"/>
                </a:cubicBezTo>
                <a:cubicBezTo>
                  <a:pt x="96821" y="120015"/>
                  <a:pt x="102535" y="142875"/>
                  <a:pt x="116823" y="140018"/>
                </a:cubicBezTo>
                <a:close/>
              </a:path>
            </a:pathLst>
          </a:custGeom>
          <a:solidFill>
            <a:srgbClr val="3239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2400" name="Freeform: Shape 2399">
            <a:extLst>
              <a:ext uri="{FF2B5EF4-FFF2-40B4-BE49-F238E27FC236}">
                <a16:creationId xmlns:a16="http://schemas.microsoft.com/office/drawing/2014/main" id="{E4C860F7-DC1A-0856-B481-62CD9BE8C50F}"/>
              </a:ext>
            </a:extLst>
          </p:cNvPr>
          <p:cNvSpPr/>
          <p:nvPr/>
        </p:nvSpPr>
        <p:spPr>
          <a:xfrm>
            <a:off x="1075971" y="4270342"/>
            <a:ext cx="516664" cy="591642"/>
          </a:xfrm>
          <a:custGeom>
            <a:avLst/>
            <a:gdLst>
              <a:gd name="connsiteX0" fmla="*/ 292010 w 584670"/>
              <a:gd name="connsiteY0" fmla="*/ 664369 h 669517"/>
              <a:gd name="connsiteX1" fmla="*/ 29120 w 584670"/>
              <a:gd name="connsiteY1" fmla="*/ 416719 h 669517"/>
              <a:gd name="connsiteX2" fmla="*/ 26263 w 584670"/>
              <a:gd name="connsiteY2" fmla="*/ 413861 h 669517"/>
              <a:gd name="connsiteX3" fmla="*/ 8165 w 584670"/>
              <a:gd name="connsiteY3" fmla="*/ 215741 h 669517"/>
              <a:gd name="connsiteX4" fmla="*/ 28167 w 584670"/>
              <a:gd name="connsiteY4" fmla="*/ 108109 h 669517"/>
              <a:gd name="connsiteX5" fmla="*/ 44360 w 584670"/>
              <a:gd name="connsiteY5" fmla="*/ 33814 h 669517"/>
              <a:gd name="connsiteX6" fmla="*/ 55790 w 584670"/>
              <a:gd name="connsiteY6" fmla="*/ 28099 h 669517"/>
              <a:gd name="connsiteX7" fmla="*/ 71983 w 584670"/>
              <a:gd name="connsiteY7" fmla="*/ 37624 h 669517"/>
              <a:gd name="connsiteX8" fmla="*/ 88175 w 584670"/>
              <a:gd name="connsiteY8" fmla="*/ 42386 h 669517"/>
              <a:gd name="connsiteX9" fmla="*/ 95795 w 584670"/>
              <a:gd name="connsiteY9" fmla="*/ 29051 h 669517"/>
              <a:gd name="connsiteX10" fmla="*/ 133895 w 584670"/>
              <a:gd name="connsiteY10" fmla="*/ 35719 h 669517"/>
              <a:gd name="connsiteX11" fmla="*/ 134848 w 584670"/>
              <a:gd name="connsiteY11" fmla="*/ 36671 h 669517"/>
              <a:gd name="connsiteX12" fmla="*/ 138658 w 584670"/>
              <a:gd name="connsiteY12" fmla="*/ 37624 h 669517"/>
              <a:gd name="connsiteX13" fmla="*/ 170090 w 584670"/>
              <a:gd name="connsiteY13" fmla="*/ 19526 h 669517"/>
              <a:gd name="connsiteX14" fmla="*/ 183425 w 584670"/>
              <a:gd name="connsiteY14" fmla="*/ 22384 h 669517"/>
              <a:gd name="connsiteX15" fmla="*/ 197713 w 584670"/>
              <a:gd name="connsiteY15" fmla="*/ 31909 h 669517"/>
              <a:gd name="connsiteX16" fmla="*/ 206285 w 584670"/>
              <a:gd name="connsiteY16" fmla="*/ 28099 h 669517"/>
              <a:gd name="connsiteX17" fmla="*/ 238670 w 584670"/>
              <a:gd name="connsiteY17" fmla="*/ 38576 h 669517"/>
              <a:gd name="connsiteX18" fmla="*/ 239623 w 584670"/>
              <a:gd name="connsiteY18" fmla="*/ 30004 h 669517"/>
              <a:gd name="connsiteX19" fmla="*/ 243433 w 584670"/>
              <a:gd name="connsiteY19" fmla="*/ 6191 h 669517"/>
              <a:gd name="connsiteX20" fmla="*/ 244385 w 584670"/>
              <a:gd name="connsiteY20" fmla="*/ 5239 h 669517"/>
              <a:gd name="connsiteX21" fmla="*/ 244385 w 584670"/>
              <a:gd name="connsiteY21" fmla="*/ 5239 h 669517"/>
              <a:gd name="connsiteX22" fmla="*/ 245338 w 584670"/>
              <a:gd name="connsiteY22" fmla="*/ 3334 h 669517"/>
              <a:gd name="connsiteX23" fmla="*/ 247242 w 584670"/>
              <a:gd name="connsiteY23" fmla="*/ 1429 h 669517"/>
              <a:gd name="connsiteX24" fmla="*/ 256767 w 584670"/>
              <a:gd name="connsiteY24" fmla="*/ 1429 h 669517"/>
              <a:gd name="connsiteX25" fmla="*/ 331063 w 584670"/>
              <a:gd name="connsiteY25" fmla="*/ 62389 h 669517"/>
              <a:gd name="connsiteX26" fmla="*/ 414882 w 584670"/>
              <a:gd name="connsiteY26" fmla="*/ 125254 h 669517"/>
              <a:gd name="connsiteX27" fmla="*/ 579665 w 584670"/>
              <a:gd name="connsiteY27" fmla="*/ 258604 h 669517"/>
              <a:gd name="connsiteX28" fmla="*/ 584428 w 584670"/>
              <a:gd name="connsiteY28" fmla="*/ 270034 h 669517"/>
              <a:gd name="connsiteX29" fmla="*/ 584428 w 584670"/>
              <a:gd name="connsiteY29" fmla="*/ 270986 h 669517"/>
              <a:gd name="connsiteX30" fmla="*/ 584428 w 584670"/>
              <a:gd name="connsiteY30" fmla="*/ 270986 h 669517"/>
              <a:gd name="connsiteX31" fmla="*/ 499655 w 584670"/>
              <a:gd name="connsiteY31" fmla="*/ 506254 h 669517"/>
              <a:gd name="connsiteX32" fmla="*/ 432028 w 584670"/>
              <a:gd name="connsiteY32" fmla="*/ 658654 h 669517"/>
              <a:gd name="connsiteX33" fmla="*/ 422503 w 584670"/>
              <a:gd name="connsiteY33" fmla="*/ 664369 h 669517"/>
              <a:gd name="connsiteX34" fmla="*/ 303440 w 584670"/>
              <a:gd name="connsiteY34" fmla="*/ 669131 h 669517"/>
              <a:gd name="connsiteX35" fmla="*/ 297725 w 584670"/>
              <a:gd name="connsiteY35" fmla="*/ 668179 h 669517"/>
              <a:gd name="connsiteX36" fmla="*/ 292010 w 584670"/>
              <a:gd name="connsiteY36" fmla="*/ 664369 h 669517"/>
              <a:gd name="connsiteX37" fmla="*/ 292010 w 584670"/>
              <a:gd name="connsiteY37" fmla="*/ 664369 h 669517"/>
              <a:gd name="connsiteX38" fmla="*/ 541565 w 584670"/>
              <a:gd name="connsiteY38" fmla="*/ 254794 h 669517"/>
              <a:gd name="connsiteX39" fmla="*/ 512990 w 584670"/>
              <a:gd name="connsiteY39" fmla="*/ 313849 h 669517"/>
              <a:gd name="connsiteX40" fmla="*/ 464413 w 584670"/>
              <a:gd name="connsiteY40" fmla="*/ 417671 h 669517"/>
              <a:gd name="connsiteX41" fmla="*/ 411073 w 584670"/>
              <a:gd name="connsiteY41" fmla="*/ 533876 h 669517"/>
              <a:gd name="connsiteX42" fmla="*/ 392975 w 584670"/>
              <a:gd name="connsiteY42" fmla="*/ 573881 h 669517"/>
              <a:gd name="connsiteX43" fmla="*/ 387260 w 584670"/>
              <a:gd name="connsiteY43" fmla="*/ 586264 h 669517"/>
              <a:gd name="connsiteX44" fmla="*/ 385355 w 584670"/>
              <a:gd name="connsiteY44" fmla="*/ 591979 h 669517"/>
              <a:gd name="connsiteX45" fmla="*/ 385355 w 584670"/>
              <a:gd name="connsiteY45" fmla="*/ 592931 h 669517"/>
              <a:gd name="connsiteX46" fmla="*/ 420598 w 584670"/>
              <a:gd name="connsiteY46" fmla="*/ 633889 h 669517"/>
              <a:gd name="connsiteX47" fmla="*/ 476795 w 584670"/>
              <a:gd name="connsiteY47" fmla="*/ 497681 h 669517"/>
              <a:gd name="connsiteX48" fmla="*/ 520610 w 584670"/>
              <a:gd name="connsiteY48" fmla="*/ 391954 h 669517"/>
              <a:gd name="connsiteX49" fmla="*/ 562520 w 584670"/>
              <a:gd name="connsiteY49" fmla="*/ 272891 h 669517"/>
              <a:gd name="connsiteX50" fmla="*/ 541565 w 584670"/>
              <a:gd name="connsiteY50" fmla="*/ 254794 h 669517"/>
              <a:gd name="connsiteX51" fmla="*/ 541565 w 584670"/>
              <a:gd name="connsiteY51" fmla="*/ 254794 h 669517"/>
              <a:gd name="connsiteX52" fmla="*/ 371068 w 584670"/>
              <a:gd name="connsiteY52" fmla="*/ 605314 h 669517"/>
              <a:gd name="connsiteX53" fmla="*/ 274865 w 584670"/>
              <a:gd name="connsiteY53" fmla="*/ 622459 h 669517"/>
              <a:gd name="connsiteX54" fmla="*/ 303440 w 584670"/>
              <a:gd name="connsiteY54" fmla="*/ 649129 h 669517"/>
              <a:gd name="connsiteX55" fmla="*/ 404405 w 584670"/>
              <a:gd name="connsiteY55" fmla="*/ 644366 h 669517"/>
              <a:gd name="connsiteX56" fmla="*/ 371068 w 584670"/>
              <a:gd name="connsiteY56" fmla="*/ 605314 h 669517"/>
              <a:gd name="connsiteX57" fmla="*/ 371068 w 584670"/>
              <a:gd name="connsiteY57" fmla="*/ 605314 h 669517"/>
              <a:gd name="connsiteX58" fmla="*/ 252957 w 584670"/>
              <a:gd name="connsiteY58" fmla="*/ 601504 h 669517"/>
              <a:gd name="connsiteX59" fmla="*/ 351065 w 584670"/>
              <a:gd name="connsiteY59" fmla="*/ 586264 h 669517"/>
              <a:gd name="connsiteX60" fmla="*/ 261530 w 584670"/>
              <a:gd name="connsiteY60" fmla="*/ 516731 h 669517"/>
              <a:gd name="connsiteX61" fmla="*/ 153898 w 584670"/>
              <a:gd name="connsiteY61" fmla="*/ 427196 h 669517"/>
              <a:gd name="connsiteX62" fmla="*/ 92938 w 584670"/>
              <a:gd name="connsiteY62" fmla="*/ 446246 h 669517"/>
              <a:gd name="connsiteX63" fmla="*/ 252957 w 584670"/>
              <a:gd name="connsiteY63" fmla="*/ 601504 h 669517"/>
              <a:gd name="connsiteX64" fmla="*/ 252957 w 584670"/>
              <a:gd name="connsiteY64" fmla="*/ 601504 h 669517"/>
              <a:gd name="connsiteX65" fmla="*/ 73888 w 584670"/>
              <a:gd name="connsiteY65" fmla="*/ 429101 h 669517"/>
              <a:gd name="connsiteX66" fmla="*/ 135800 w 584670"/>
              <a:gd name="connsiteY66" fmla="*/ 409099 h 669517"/>
              <a:gd name="connsiteX67" fmla="*/ 115797 w 584670"/>
              <a:gd name="connsiteY67" fmla="*/ 389096 h 669517"/>
              <a:gd name="connsiteX68" fmla="*/ 59600 w 584670"/>
              <a:gd name="connsiteY68" fmla="*/ 415766 h 669517"/>
              <a:gd name="connsiteX69" fmla="*/ 73888 w 584670"/>
              <a:gd name="connsiteY69" fmla="*/ 429101 h 669517"/>
              <a:gd name="connsiteX70" fmla="*/ 73888 w 584670"/>
              <a:gd name="connsiteY70" fmla="*/ 429101 h 669517"/>
              <a:gd name="connsiteX71" fmla="*/ 524420 w 584670"/>
              <a:gd name="connsiteY71" fmla="*/ 239554 h 669517"/>
              <a:gd name="connsiteX72" fmla="*/ 407263 w 584670"/>
              <a:gd name="connsiteY72" fmla="*/ 145256 h 669517"/>
              <a:gd name="connsiteX73" fmla="*/ 327253 w 584670"/>
              <a:gd name="connsiteY73" fmla="*/ 86201 h 669517"/>
              <a:gd name="connsiteX74" fmla="*/ 305345 w 584670"/>
              <a:gd name="connsiteY74" fmla="*/ 65246 h 669517"/>
              <a:gd name="connsiteX75" fmla="*/ 167233 w 584670"/>
              <a:gd name="connsiteY75" fmla="*/ 407194 h 669517"/>
              <a:gd name="connsiteX76" fmla="*/ 220573 w 584670"/>
              <a:gd name="connsiteY76" fmla="*/ 452914 h 669517"/>
              <a:gd name="connsiteX77" fmla="*/ 267245 w 584670"/>
              <a:gd name="connsiteY77" fmla="*/ 491966 h 669517"/>
              <a:gd name="connsiteX78" fmla="*/ 302488 w 584670"/>
              <a:gd name="connsiteY78" fmla="*/ 520541 h 669517"/>
              <a:gd name="connsiteX79" fmla="*/ 371068 w 584670"/>
              <a:gd name="connsiteY79" fmla="*/ 576739 h 669517"/>
              <a:gd name="connsiteX80" fmla="*/ 371068 w 584670"/>
              <a:gd name="connsiteY80" fmla="*/ 576739 h 669517"/>
              <a:gd name="connsiteX81" fmla="*/ 376782 w 584670"/>
              <a:gd name="connsiteY81" fmla="*/ 564356 h 669517"/>
              <a:gd name="connsiteX82" fmla="*/ 394880 w 584670"/>
              <a:gd name="connsiteY82" fmla="*/ 523399 h 669517"/>
              <a:gd name="connsiteX83" fmla="*/ 448220 w 584670"/>
              <a:gd name="connsiteY83" fmla="*/ 405289 h 669517"/>
              <a:gd name="connsiteX84" fmla="*/ 495845 w 584670"/>
              <a:gd name="connsiteY84" fmla="*/ 302419 h 669517"/>
              <a:gd name="connsiteX85" fmla="*/ 524420 w 584670"/>
              <a:gd name="connsiteY85" fmla="*/ 239554 h 669517"/>
              <a:gd name="connsiteX86" fmla="*/ 524420 w 584670"/>
              <a:gd name="connsiteY86" fmla="*/ 239554 h 669517"/>
              <a:gd name="connsiteX87" fmla="*/ 292963 w 584670"/>
              <a:gd name="connsiteY87" fmla="*/ 439579 h 669517"/>
              <a:gd name="connsiteX88" fmla="*/ 296773 w 584670"/>
              <a:gd name="connsiteY88" fmla="*/ 429101 h 669517"/>
              <a:gd name="connsiteX89" fmla="*/ 305345 w 584670"/>
              <a:gd name="connsiteY89" fmla="*/ 407194 h 669517"/>
              <a:gd name="connsiteX90" fmla="*/ 331063 w 584670"/>
              <a:gd name="connsiteY90" fmla="*/ 343376 h 669517"/>
              <a:gd name="connsiteX91" fmla="*/ 355828 w 584670"/>
              <a:gd name="connsiteY91" fmla="*/ 283369 h 669517"/>
              <a:gd name="connsiteX92" fmla="*/ 365353 w 584670"/>
              <a:gd name="connsiteY92" fmla="*/ 261461 h 669517"/>
              <a:gd name="connsiteX93" fmla="*/ 371068 w 584670"/>
              <a:gd name="connsiteY93" fmla="*/ 249079 h 669517"/>
              <a:gd name="connsiteX94" fmla="*/ 354875 w 584670"/>
              <a:gd name="connsiteY94" fmla="*/ 235744 h 669517"/>
              <a:gd name="connsiteX95" fmla="*/ 348207 w 584670"/>
              <a:gd name="connsiteY95" fmla="*/ 249079 h 669517"/>
              <a:gd name="connsiteX96" fmla="*/ 337730 w 584670"/>
              <a:gd name="connsiteY96" fmla="*/ 271939 h 669517"/>
              <a:gd name="connsiteX97" fmla="*/ 312013 w 584670"/>
              <a:gd name="connsiteY97" fmla="*/ 334804 h 669517"/>
              <a:gd name="connsiteX98" fmla="*/ 285343 w 584670"/>
              <a:gd name="connsiteY98" fmla="*/ 402431 h 669517"/>
              <a:gd name="connsiteX99" fmla="*/ 272960 w 584670"/>
              <a:gd name="connsiteY99" fmla="*/ 438626 h 669517"/>
              <a:gd name="connsiteX100" fmla="*/ 292963 w 584670"/>
              <a:gd name="connsiteY100" fmla="*/ 439579 h 669517"/>
              <a:gd name="connsiteX101" fmla="*/ 292963 w 584670"/>
              <a:gd name="connsiteY101" fmla="*/ 439579 h 669517"/>
              <a:gd name="connsiteX102" fmla="*/ 212000 w 584670"/>
              <a:gd name="connsiteY102" fmla="*/ 408146 h 669517"/>
              <a:gd name="connsiteX103" fmla="*/ 212000 w 584670"/>
              <a:gd name="connsiteY103" fmla="*/ 408146 h 669517"/>
              <a:gd name="connsiteX104" fmla="*/ 253910 w 584670"/>
              <a:gd name="connsiteY104" fmla="*/ 421481 h 669517"/>
              <a:gd name="connsiteX105" fmla="*/ 308203 w 584670"/>
              <a:gd name="connsiteY105" fmla="*/ 331946 h 669517"/>
              <a:gd name="connsiteX106" fmla="*/ 330110 w 584670"/>
              <a:gd name="connsiteY106" fmla="*/ 271939 h 669517"/>
              <a:gd name="connsiteX107" fmla="*/ 342493 w 584670"/>
              <a:gd name="connsiteY107" fmla="*/ 230029 h 669517"/>
              <a:gd name="connsiteX108" fmla="*/ 342493 w 584670"/>
              <a:gd name="connsiteY108" fmla="*/ 230029 h 669517"/>
              <a:gd name="connsiteX109" fmla="*/ 312965 w 584670"/>
              <a:gd name="connsiteY109" fmla="*/ 187166 h 669517"/>
              <a:gd name="connsiteX110" fmla="*/ 296773 w 584670"/>
              <a:gd name="connsiteY110" fmla="*/ 182404 h 669517"/>
              <a:gd name="connsiteX111" fmla="*/ 272007 w 584670"/>
              <a:gd name="connsiteY111" fmla="*/ 220504 h 669517"/>
              <a:gd name="connsiteX112" fmla="*/ 239623 w 584670"/>
              <a:gd name="connsiteY112" fmla="*/ 290036 h 669517"/>
              <a:gd name="connsiteX113" fmla="*/ 208190 w 584670"/>
              <a:gd name="connsiteY113" fmla="*/ 401479 h 669517"/>
              <a:gd name="connsiteX114" fmla="*/ 208190 w 584670"/>
              <a:gd name="connsiteY114" fmla="*/ 401479 h 669517"/>
              <a:gd name="connsiteX115" fmla="*/ 212000 w 584670"/>
              <a:gd name="connsiteY115" fmla="*/ 408146 h 669517"/>
              <a:gd name="connsiteX116" fmla="*/ 212000 w 584670"/>
              <a:gd name="connsiteY116" fmla="*/ 408146 h 669517"/>
              <a:gd name="connsiteX117" fmla="*/ 226288 w 584670"/>
              <a:gd name="connsiteY117" fmla="*/ 394811 h 669517"/>
              <a:gd name="connsiteX118" fmla="*/ 243433 w 584670"/>
              <a:gd name="connsiteY118" fmla="*/ 399574 h 669517"/>
              <a:gd name="connsiteX119" fmla="*/ 289153 w 584670"/>
              <a:gd name="connsiteY119" fmla="*/ 320516 h 669517"/>
              <a:gd name="connsiteX120" fmla="*/ 311060 w 584670"/>
              <a:gd name="connsiteY120" fmla="*/ 258604 h 669517"/>
              <a:gd name="connsiteX121" fmla="*/ 318680 w 584670"/>
              <a:gd name="connsiteY121" fmla="*/ 226219 h 669517"/>
              <a:gd name="connsiteX122" fmla="*/ 315823 w 584670"/>
              <a:gd name="connsiteY122" fmla="*/ 222409 h 669517"/>
              <a:gd name="connsiteX123" fmla="*/ 310107 w 584670"/>
              <a:gd name="connsiteY123" fmla="*/ 214789 h 669517"/>
              <a:gd name="connsiteX124" fmla="*/ 303440 w 584670"/>
              <a:gd name="connsiteY124" fmla="*/ 207169 h 669517"/>
              <a:gd name="connsiteX125" fmla="*/ 226288 w 584670"/>
              <a:gd name="connsiteY125" fmla="*/ 394811 h 669517"/>
              <a:gd name="connsiteX126" fmla="*/ 226288 w 584670"/>
              <a:gd name="connsiteY126" fmla="*/ 394811 h 669517"/>
              <a:gd name="connsiteX127" fmla="*/ 289153 w 584670"/>
              <a:gd name="connsiteY127" fmla="*/ 50959 h 669517"/>
              <a:gd name="connsiteX128" fmla="*/ 262482 w 584670"/>
              <a:gd name="connsiteY128" fmla="*/ 29051 h 669517"/>
              <a:gd name="connsiteX129" fmla="*/ 258673 w 584670"/>
              <a:gd name="connsiteY129" fmla="*/ 53816 h 669517"/>
              <a:gd name="connsiteX130" fmla="*/ 240575 w 584670"/>
              <a:gd name="connsiteY130" fmla="*/ 119539 h 669517"/>
              <a:gd name="connsiteX131" fmla="*/ 184378 w 584670"/>
              <a:gd name="connsiteY131" fmla="*/ 247174 h 669517"/>
              <a:gd name="connsiteX132" fmla="*/ 124370 w 584670"/>
              <a:gd name="connsiteY132" fmla="*/ 370046 h 669517"/>
              <a:gd name="connsiteX133" fmla="*/ 128180 w 584670"/>
              <a:gd name="connsiteY133" fmla="*/ 372904 h 669517"/>
              <a:gd name="connsiteX134" fmla="*/ 135800 w 584670"/>
              <a:gd name="connsiteY134" fmla="*/ 379571 h 669517"/>
              <a:gd name="connsiteX135" fmla="*/ 151040 w 584670"/>
              <a:gd name="connsiteY135" fmla="*/ 392906 h 669517"/>
              <a:gd name="connsiteX136" fmla="*/ 289153 w 584670"/>
              <a:gd name="connsiteY136" fmla="*/ 50959 h 669517"/>
              <a:gd name="connsiteX137" fmla="*/ 289153 w 584670"/>
              <a:gd name="connsiteY137" fmla="*/ 50959 h 669517"/>
              <a:gd name="connsiteX138" fmla="*/ 235813 w 584670"/>
              <a:gd name="connsiteY138" fmla="*/ 59531 h 669517"/>
              <a:gd name="connsiteX139" fmla="*/ 230098 w 584670"/>
              <a:gd name="connsiteY139" fmla="*/ 56674 h 669517"/>
              <a:gd name="connsiteX140" fmla="*/ 216763 w 584670"/>
              <a:gd name="connsiteY140" fmla="*/ 53816 h 669517"/>
              <a:gd name="connsiteX141" fmla="*/ 215810 w 584670"/>
              <a:gd name="connsiteY141" fmla="*/ 55721 h 669517"/>
              <a:gd name="connsiteX142" fmla="*/ 213905 w 584670"/>
              <a:gd name="connsiteY142" fmla="*/ 59531 h 669517"/>
              <a:gd name="connsiteX143" fmla="*/ 185330 w 584670"/>
              <a:gd name="connsiteY143" fmla="*/ 129064 h 669517"/>
              <a:gd name="connsiteX144" fmla="*/ 150088 w 584670"/>
              <a:gd name="connsiteY144" fmla="*/ 207169 h 669517"/>
              <a:gd name="connsiteX145" fmla="*/ 91985 w 584670"/>
              <a:gd name="connsiteY145" fmla="*/ 382429 h 669517"/>
              <a:gd name="connsiteX146" fmla="*/ 119608 w 584670"/>
              <a:gd name="connsiteY146" fmla="*/ 326231 h 669517"/>
              <a:gd name="connsiteX147" fmla="*/ 176758 w 584670"/>
              <a:gd name="connsiteY147" fmla="*/ 213836 h 669517"/>
              <a:gd name="connsiteX148" fmla="*/ 231050 w 584670"/>
              <a:gd name="connsiteY148" fmla="*/ 77629 h 669517"/>
              <a:gd name="connsiteX149" fmla="*/ 235813 w 584670"/>
              <a:gd name="connsiteY149" fmla="*/ 59531 h 669517"/>
              <a:gd name="connsiteX150" fmla="*/ 235813 w 584670"/>
              <a:gd name="connsiteY150" fmla="*/ 59531 h 669517"/>
              <a:gd name="connsiteX151" fmla="*/ 75792 w 584670"/>
              <a:gd name="connsiteY151" fmla="*/ 372904 h 669517"/>
              <a:gd name="connsiteX152" fmla="*/ 135800 w 584670"/>
              <a:gd name="connsiteY152" fmla="*/ 188119 h 669517"/>
              <a:gd name="connsiteX153" fmla="*/ 169138 w 584670"/>
              <a:gd name="connsiteY153" fmla="*/ 114776 h 669517"/>
              <a:gd name="connsiteX154" fmla="*/ 196760 w 584670"/>
              <a:gd name="connsiteY154" fmla="*/ 56674 h 669517"/>
              <a:gd name="connsiteX155" fmla="*/ 176758 w 584670"/>
              <a:gd name="connsiteY155" fmla="*/ 43339 h 669517"/>
              <a:gd name="connsiteX156" fmla="*/ 160565 w 584670"/>
              <a:gd name="connsiteY156" fmla="*/ 51911 h 669517"/>
              <a:gd name="connsiteX157" fmla="*/ 145325 w 584670"/>
              <a:gd name="connsiteY157" fmla="*/ 63341 h 669517"/>
              <a:gd name="connsiteX158" fmla="*/ 111035 w 584670"/>
              <a:gd name="connsiteY158" fmla="*/ 157639 h 669517"/>
              <a:gd name="connsiteX159" fmla="*/ 84365 w 584670"/>
              <a:gd name="connsiteY159" fmla="*/ 290036 h 669517"/>
              <a:gd name="connsiteX160" fmla="*/ 75792 w 584670"/>
              <a:gd name="connsiteY160" fmla="*/ 372904 h 669517"/>
              <a:gd name="connsiteX161" fmla="*/ 75792 w 584670"/>
              <a:gd name="connsiteY161" fmla="*/ 372904 h 669517"/>
              <a:gd name="connsiteX162" fmla="*/ 54838 w 584670"/>
              <a:gd name="connsiteY162" fmla="*/ 345281 h 669517"/>
              <a:gd name="connsiteX163" fmla="*/ 56742 w 584670"/>
              <a:gd name="connsiteY163" fmla="*/ 324326 h 669517"/>
              <a:gd name="connsiteX164" fmla="*/ 77697 w 584670"/>
              <a:gd name="connsiteY164" fmla="*/ 199549 h 669517"/>
              <a:gd name="connsiteX165" fmla="*/ 98653 w 584670"/>
              <a:gd name="connsiteY165" fmla="*/ 116681 h 669517"/>
              <a:gd name="connsiteX166" fmla="*/ 122465 w 584670"/>
              <a:gd name="connsiteY166" fmla="*/ 52864 h 669517"/>
              <a:gd name="connsiteX167" fmla="*/ 119608 w 584670"/>
              <a:gd name="connsiteY167" fmla="*/ 50959 h 669517"/>
              <a:gd name="connsiteX168" fmla="*/ 111035 w 584670"/>
              <a:gd name="connsiteY168" fmla="*/ 49054 h 669517"/>
              <a:gd name="connsiteX169" fmla="*/ 98653 w 584670"/>
              <a:gd name="connsiteY169" fmla="*/ 68104 h 669517"/>
              <a:gd name="connsiteX170" fmla="*/ 96747 w 584670"/>
              <a:gd name="connsiteY170" fmla="*/ 70009 h 669517"/>
              <a:gd name="connsiteX171" fmla="*/ 77697 w 584670"/>
              <a:gd name="connsiteY171" fmla="*/ 125254 h 669517"/>
              <a:gd name="connsiteX172" fmla="*/ 68172 w 584670"/>
              <a:gd name="connsiteY172" fmla="*/ 156686 h 669517"/>
              <a:gd name="connsiteX173" fmla="*/ 62458 w 584670"/>
              <a:gd name="connsiteY173" fmla="*/ 178594 h 669517"/>
              <a:gd name="connsiteX174" fmla="*/ 54838 w 584670"/>
              <a:gd name="connsiteY174" fmla="*/ 345281 h 669517"/>
              <a:gd name="connsiteX175" fmla="*/ 54838 w 584670"/>
              <a:gd name="connsiteY175" fmla="*/ 345281 h 669517"/>
              <a:gd name="connsiteX176" fmla="*/ 41503 w 584670"/>
              <a:gd name="connsiteY176" fmla="*/ 395764 h 669517"/>
              <a:gd name="connsiteX177" fmla="*/ 43408 w 584670"/>
              <a:gd name="connsiteY177" fmla="*/ 395764 h 669517"/>
              <a:gd name="connsiteX178" fmla="*/ 45313 w 584670"/>
              <a:gd name="connsiteY178" fmla="*/ 166211 h 669517"/>
              <a:gd name="connsiteX179" fmla="*/ 60553 w 584670"/>
              <a:gd name="connsiteY179" fmla="*/ 108109 h 669517"/>
              <a:gd name="connsiteX180" fmla="*/ 74840 w 584670"/>
              <a:gd name="connsiteY180" fmla="*/ 62389 h 669517"/>
              <a:gd name="connsiteX181" fmla="*/ 62458 w 584670"/>
              <a:gd name="connsiteY181" fmla="*/ 57626 h 669517"/>
              <a:gd name="connsiteX182" fmla="*/ 58647 w 584670"/>
              <a:gd name="connsiteY182" fmla="*/ 65246 h 669517"/>
              <a:gd name="connsiteX183" fmla="*/ 27215 w 584670"/>
              <a:gd name="connsiteY183" fmla="*/ 222409 h 669517"/>
              <a:gd name="connsiteX184" fmla="*/ 41503 w 584670"/>
              <a:gd name="connsiteY184" fmla="*/ 395764 h 669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</a:cxnLst>
            <a:rect l="l" t="t" r="r" b="b"/>
            <a:pathLst>
              <a:path w="584670" h="669517">
                <a:moveTo>
                  <a:pt x="292010" y="664369"/>
                </a:moveTo>
                <a:cubicBezTo>
                  <a:pt x="201523" y="584359"/>
                  <a:pt x="121513" y="493871"/>
                  <a:pt x="29120" y="416719"/>
                </a:cubicBezTo>
                <a:cubicBezTo>
                  <a:pt x="28167" y="415766"/>
                  <a:pt x="27215" y="414814"/>
                  <a:pt x="26263" y="413861"/>
                </a:cubicBezTo>
                <a:cubicBezTo>
                  <a:pt x="-11837" y="372904"/>
                  <a:pt x="545" y="266224"/>
                  <a:pt x="8165" y="215741"/>
                </a:cubicBezTo>
                <a:cubicBezTo>
                  <a:pt x="12928" y="179546"/>
                  <a:pt x="20547" y="143351"/>
                  <a:pt x="28167" y="108109"/>
                </a:cubicBezTo>
                <a:cubicBezTo>
                  <a:pt x="33883" y="83344"/>
                  <a:pt x="39597" y="58579"/>
                  <a:pt x="44360" y="33814"/>
                </a:cubicBezTo>
                <a:cubicBezTo>
                  <a:pt x="45313" y="29051"/>
                  <a:pt x="51028" y="25241"/>
                  <a:pt x="55790" y="28099"/>
                </a:cubicBezTo>
                <a:cubicBezTo>
                  <a:pt x="60553" y="30004"/>
                  <a:pt x="67220" y="34766"/>
                  <a:pt x="71983" y="37624"/>
                </a:cubicBezTo>
                <a:cubicBezTo>
                  <a:pt x="73888" y="38576"/>
                  <a:pt x="86270" y="46196"/>
                  <a:pt x="88175" y="42386"/>
                </a:cubicBezTo>
                <a:cubicBezTo>
                  <a:pt x="90080" y="37624"/>
                  <a:pt x="91985" y="31909"/>
                  <a:pt x="95795" y="29051"/>
                </a:cubicBezTo>
                <a:cubicBezTo>
                  <a:pt x="110083" y="19526"/>
                  <a:pt x="122465" y="26194"/>
                  <a:pt x="133895" y="35719"/>
                </a:cubicBezTo>
                <a:cubicBezTo>
                  <a:pt x="133895" y="35719"/>
                  <a:pt x="134848" y="36671"/>
                  <a:pt x="134848" y="36671"/>
                </a:cubicBezTo>
                <a:cubicBezTo>
                  <a:pt x="135800" y="36671"/>
                  <a:pt x="137705" y="37624"/>
                  <a:pt x="138658" y="37624"/>
                </a:cubicBezTo>
                <a:cubicBezTo>
                  <a:pt x="147230" y="38576"/>
                  <a:pt x="155803" y="20479"/>
                  <a:pt x="170090" y="19526"/>
                </a:cubicBezTo>
                <a:cubicBezTo>
                  <a:pt x="173900" y="19526"/>
                  <a:pt x="179615" y="20479"/>
                  <a:pt x="183425" y="22384"/>
                </a:cubicBezTo>
                <a:cubicBezTo>
                  <a:pt x="189140" y="24289"/>
                  <a:pt x="193903" y="28099"/>
                  <a:pt x="197713" y="31909"/>
                </a:cubicBezTo>
                <a:cubicBezTo>
                  <a:pt x="199617" y="29051"/>
                  <a:pt x="202475" y="28099"/>
                  <a:pt x="206285" y="28099"/>
                </a:cubicBezTo>
                <a:cubicBezTo>
                  <a:pt x="215810" y="30004"/>
                  <a:pt x="228192" y="33814"/>
                  <a:pt x="238670" y="38576"/>
                </a:cubicBezTo>
                <a:cubicBezTo>
                  <a:pt x="238670" y="35719"/>
                  <a:pt x="239623" y="32861"/>
                  <a:pt x="239623" y="30004"/>
                </a:cubicBezTo>
                <a:cubicBezTo>
                  <a:pt x="240575" y="23336"/>
                  <a:pt x="241528" y="12859"/>
                  <a:pt x="243433" y="6191"/>
                </a:cubicBezTo>
                <a:cubicBezTo>
                  <a:pt x="243433" y="6191"/>
                  <a:pt x="243433" y="5239"/>
                  <a:pt x="244385" y="5239"/>
                </a:cubicBezTo>
                <a:lnTo>
                  <a:pt x="244385" y="5239"/>
                </a:lnTo>
                <a:cubicBezTo>
                  <a:pt x="244385" y="4286"/>
                  <a:pt x="245338" y="4286"/>
                  <a:pt x="245338" y="3334"/>
                </a:cubicBezTo>
                <a:cubicBezTo>
                  <a:pt x="246290" y="2381"/>
                  <a:pt x="246290" y="1429"/>
                  <a:pt x="247242" y="1429"/>
                </a:cubicBezTo>
                <a:cubicBezTo>
                  <a:pt x="250100" y="-476"/>
                  <a:pt x="253910" y="-476"/>
                  <a:pt x="256767" y="1429"/>
                </a:cubicBezTo>
                <a:cubicBezTo>
                  <a:pt x="284390" y="17621"/>
                  <a:pt x="308203" y="41434"/>
                  <a:pt x="331063" y="62389"/>
                </a:cubicBezTo>
                <a:cubicBezTo>
                  <a:pt x="356780" y="86201"/>
                  <a:pt x="384403" y="107156"/>
                  <a:pt x="414882" y="125254"/>
                </a:cubicBezTo>
                <a:cubicBezTo>
                  <a:pt x="475843" y="161449"/>
                  <a:pt x="523468" y="216694"/>
                  <a:pt x="579665" y="258604"/>
                </a:cubicBezTo>
                <a:cubicBezTo>
                  <a:pt x="583475" y="261461"/>
                  <a:pt x="585380" y="266224"/>
                  <a:pt x="584428" y="270034"/>
                </a:cubicBezTo>
                <a:cubicBezTo>
                  <a:pt x="584428" y="270034"/>
                  <a:pt x="584428" y="270986"/>
                  <a:pt x="584428" y="270986"/>
                </a:cubicBezTo>
                <a:cubicBezTo>
                  <a:pt x="584428" y="270986"/>
                  <a:pt x="584428" y="270986"/>
                  <a:pt x="584428" y="270986"/>
                </a:cubicBezTo>
                <a:cubicBezTo>
                  <a:pt x="560615" y="351949"/>
                  <a:pt x="532993" y="429101"/>
                  <a:pt x="499655" y="506254"/>
                </a:cubicBezTo>
                <a:cubicBezTo>
                  <a:pt x="477748" y="557689"/>
                  <a:pt x="454888" y="607219"/>
                  <a:pt x="432028" y="658654"/>
                </a:cubicBezTo>
                <a:cubicBezTo>
                  <a:pt x="430123" y="662464"/>
                  <a:pt x="426313" y="665321"/>
                  <a:pt x="422503" y="664369"/>
                </a:cubicBezTo>
                <a:cubicBezTo>
                  <a:pt x="382498" y="665321"/>
                  <a:pt x="343445" y="671036"/>
                  <a:pt x="303440" y="669131"/>
                </a:cubicBezTo>
                <a:cubicBezTo>
                  <a:pt x="301535" y="669131"/>
                  <a:pt x="299630" y="669131"/>
                  <a:pt x="297725" y="668179"/>
                </a:cubicBezTo>
                <a:cubicBezTo>
                  <a:pt x="294868" y="668179"/>
                  <a:pt x="292963" y="666274"/>
                  <a:pt x="292010" y="664369"/>
                </a:cubicBezTo>
                <a:lnTo>
                  <a:pt x="292010" y="664369"/>
                </a:lnTo>
                <a:close/>
                <a:moveTo>
                  <a:pt x="541565" y="254794"/>
                </a:moveTo>
                <a:cubicBezTo>
                  <a:pt x="532040" y="273844"/>
                  <a:pt x="522515" y="293846"/>
                  <a:pt x="512990" y="313849"/>
                </a:cubicBezTo>
                <a:cubicBezTo>
                  <a:pt x="496798" y="348139"/>
                  <a:pt x="480605" y="383381"/>
                  <a:pt x="464413" y="417671"/>
                </a:cubicBezTo>
                <a:cubicBezTo>
                  <a:pt x="446315" y="456724"/>
                  <a:pt x="428218" y="495776"/>
                  <a:pt x="411073" y="533876"/>
                </a:cubicBezTo>
                <a:cubicBezTo>
                  <a:pt x="405357" y="547211"/>
                  <a:pt x="398690" y="560546"/>
                  <a:pt x="392975" y="573881"/>
                </a:cubicBezTo>
                <a:cubicBezTo>
                  <a:pt x="391070" y="577691"/>
                  <a:pt x="389165" y="582454"/>
                  <a:pt x="387260" y="586264"/>
                </a:cubicBezTo>
                <a:cubicBezTo>
                  <a:pt x="386307" y="588169"/>
                  <a:pt x="385355" y="590074"/>
                  <a:pt x="385355" y="591979"/>
                </a:cubicBezTo>
                <a:cubicBezTo>
                  <a:pt x="385355" y="591979"/>
                  <a:pt x="385355" y="591979"/>
                  <a:pt x="385355" y="592931"/>
                </a:cubicBezTo>
                <a:cubicBezTo>
                  <a:pt x="397738" y="605314"/>
                  <a:pt x="410120" y="619601"/>
                  <a:pt x="420598" y="633889"/>
                </a:cubicBezTo>
                <a:cubicBezTo>
                  <a:pt x="438695" y="588169"/>
                  <a:pt x="457745" y="543401"/>
                  <a:pt x="476795" y="497681"/>
                </a:cubicBezTo>
                <a:cubicBezTo>
                  <a:pt x="492035" y="462439"/>
                  <a:pt x="506323" y="427196"/>
                  <a:pt x="520610" y="391954"/>
                </a:cubicBezTo>
                <a:cubicBezTo>
                  <a:pt x="535850" y="352901"/>
                  <a:pt x="550138" y="312896"/>
                  <a:pt x="562520" y="272891"/>
                </a:cubicBezTo>
                <a:cubicBezTo>
                  <a:pt x="555853" y="266224"/>
                  <a:pt x="549185" y="260509"/>
                  <a:pt x="541565" y="254794"/>
                </a:cubicBezTo>
                <a:lnTo>
                  <a:pt x="541565" y="254794"/>
                </a:lnTo>
                <a:close/>
                <a:moveTo>
                  <a:pt x="371068" y="605314"/>
                </a:moveTo>
                <a:cubicBezTo>
                  <a:pt x="338682" y="611029"/>
                  <a:pt x="307250" y="618649"/>
                  <a:pt x="274865" y="622459"/>
                </a:cubicBezTo>
                <a:cubicBezTo>
                  <a:pt x="284390" y="631031"/>
                  <a:pt x="293915" y="640556"/>
                  <a:pt x="303440" y="649129"/>
                </a:cubicBezTo>
                <a:cubicBezTo>
                  <a:pt x="336778" y="651034"/>
                  <a:pt x="371068" y="646271"/>
                  <a:pt x="404405" y="644366"/>
                </a:cubicBezTo>
                <a:cubicBezTo>
                  <a:pt x="394880" y="630079"/>
                  <a:pt x="383450" y="617696"/>
                  <a:pt x="371068" y="605314"/>
                </a:cubicBezTo>
                <a:lnTo>
                  <a:pt x="371068" y="605314"/>
                </a:lnTo>
                <a:close/>
                <a:moveTo>
                  <a:pt x="252957" y="601504"/>
                </a:moveTo>
                <a:cubicBezTo>
                  <a:pt x="285343" y="600551"/>
                  <a:pt x="318680" y="592931"/>
                  <a:pt x="351065" y="586264"/>
                </a:cubicBezTo>
                <a:cubicBezTo>
                  <a:pt x="322490" y="560546"/>
                  <a:pt x="292010" y="538639"/>
                  <a:pt x="261530" y="516731"/>
                </a:cubicBezTo>
                <a:cubicBezTo>
                  <a:pt x="223430" y="490061"/>
                  <a:pt x="188188" y="458629"/>
                  <a:pt x="153898" y="427196"/>
                </a:cubicBezTo>
                <a:cubicBezTo>
                  <a:pt x="132942" y="432911"/>
                  <a:pt x="112940" y="440531"/>
                  <a:pt x="92938" y="446246"/>
                </a:cubicBezTo>
                <a:cubicBezTo>
                  <a:pt x="147230" y="496729"/>
                  <a:pt x="199617" y="550069"/>
                  <a:pt x="252957" y="601504"/>
                </a:cubicBezTo>
                <a:lnTo>
                  <a:pt x="252957" y="601504"/>
                </a:lnTo>
                <a:close/>
                <a:moveTo>
                  <a:pt x="73888" y="429101"/>
                </a:moveTo>
                <a:cubicBezTo>
                  <a:pt x="94842" y="424339"/>
                  <a:pt x="114845" y="415766"/>
                  <a:pt x="135800" y="409099"/>
                </a:cubicBezTo>
                <a:cubicBezTo>
                  <a:pt x="129133" y="402431"/>
                  <a:pt x="122465" y="395764"/>
                  <a:pt x="115797" y="389096"/>
                </a:cubicBezTo>
                <a:cubicBezTo>
                  <a:pt x="105320" y="411004"/>
                  <a:pt x="81508" y="412909"/>
                  <a:pt x="59600" y="415766"/>
                </a:cubicBezTo>
                <a:cubicBezTo>
                  <a:pt x="64363" y="420529"/>
                  <a:pt x="69125" y="424339"/>
                  <a:pt x="73888" y="429101"/>
                </a:cubicBezTo>
                <a:lnTo>
                  <a:pt x="73888" y="429101"/>
                </a:lnTo>
                <a:close/>
                <a:moveTo>
                  <a:pt x="524420" y="239554"/>
                </a:moveTo>
                <a:cubicBezTo>
                  <a:pt x="487273" y="207169"/>
                  <a:pt x="450125" y="170021"/>
                  <a:pt x="407263" y="145256"/>
                </a:cubicBezTo>
                <a:cubicBezTo>
                  <a:pt x="378688" y="128111"/>
                  <a:pt x="351065" y="109061"/>
                  <a:pt x="327253" y="86201"/>
                </a:cubicBezTo>
                <a:cubicBezTo>
                  <a:pt x="319632" y="79534"/>
                  <a:pt x="312965" y="72866"/>
                  <a:pt x="305345" y="65246"/>
                </a:cubicBezTo>
                <a:cubicBezTo>
                  <a:pt x="252957" y="176689"/>
                  <a:pt x="216763" y="294799"/>
                  <a:pt x="167233" y="407194"/>
                </a:cubicBezTo>
                <a:cubicBezTo>
                  <a:pt x="184378" y="422434"/>
                  <a:pt x="202475" y="437674"/>
                  <a:pt x="220573" y="452914"/>
                </a:cubicBezTo>
                <a:cubicBezTo>
                  <a:pt x="235813" y="466249"/>
                  <a:pt x="251053" y="479584"/>
                  <a:pt x="267245" y="491966"/>
                </a:cubicBezTo>
                <a:cubicBezTo>
                  <a:pt x="278675" y="501491"/>
                  <a:pt x="291057" y="511016"/>
                  <a:pt x="302488" y="520541"/>
                </a:cubicBezTo>
                <a:cubicBezTo>
                  <a:pt x="326300" y="538639"/>
                  <a:pt x="349160" y="556736"/>
                  <a:pt x="371068" y="576739"/>
                </a:cubicBezTo>
                <a:cubicBezTo>
                  <a:pt x="371068" y="576739"/>
                  <a:pt x="371068" y="576739"/>
                  <a:pt x="371068" y="576739"/>
                </a:cubicBezTo>
                <a:cubicBezTo>
                  <a:pt x="372973" y="572929"/>
                  <a:pt x="374878" y="568166"/>
                  <a:pt x="376782" y="564356"/>
                </a:cubicBezTo>
                <a:cubicBezTo>
                  <a:pt x="382498" y="551021"/>
                  <a:pt x="389165" y="537686"/>
                  <a:pt x="394880" y="523399"/>
                </a:cubicBezTo>
                <a:cubicBezTo>
                  <a:pt x="412978" y="484346"/>
                  <a:pt x="430123" y="444341"/>
                  <a:pt x="448220" y="405289"/>
                </a:cubicBezTo>
                <a:cubicBezTo>
                  <a:pt x="464413" y="370999"/>
                  <a:pt x="479653" y="336709"/>
                  <a:pt x="495845" y="302419"/>
                </a:cubicBezTo>
                <a:cubicBezTo>
                  <a:pt x="504418" y="281464"/>
                  <a:pt x="513943" y="260509"/>
                  <a:pt x="524420" y="239554"/>
                </a:cubicBezTo>
                <a:lnTo>
                  <a:pt x="524420" y="239554"/>
                </a:lnTo>
                <a:close/>
                <a:moveTo>
                  <a:pt x="292963" y="439579"/>
                </a:moveTo>
                <a:cubicBezTo>
                  <a:pt x="293915" y="436721"/>
                  <a:pt x="295820" y="431959"/>
                  <a:pt x="296773" y="429101"/>
                </a:cubicBezTo>
                <a:cubicBezTo>
                  <a:pt x="299630" y="421481"/>
                  <a:pt x="302488" y="413861"/>
                  <a:pt x="305345" y="407194"/>
                </a:cubicBezTo>
                <a:cubicBezTo>
                  <a:pt x="313918" y="386239"/>
                  <a:pt x="322490" y="364331"/>
                  <a:pt x="331063" y="343376"/>
                </a:cubicBezTo>
                <a:cubicBezTo>
                  <a:pt x="339635" y="323374"/>
                  <a:pt x="347255" y="303371"/>
                  <a:pt x="355828" y="283369"/>
                </a:cubicBezTo>
                <a:cubicBezTo>
                  <a:pt x="358685" y="275749"/>
                  <a:pt x="362495" y="269081"/>
                  <a:pt x="365353" y="261461"/>
                </a:cubicBezTo>
                <a:cubicBezTo>
                  <a:pt x="367257" y="257651"/>
                  <a:pt x="369163" y="252889"/>
                  <a:pt x="371068" y="249079"/>
                </a:cubicBezTo>
                <a:cubicBezTo>
                  <a:pt x="377735" y="237649"/>
                  <a:pt x="361543" y="223361"/>
                  <a:pt x="354875" y="235744"/>
                </a:cubicBezTo>
                <a:cubicBezTo>
                  <a:pt x="352018" y="240506"/>
                  <a:pt x="350113" y="245269"/>
                  <a:pt x="348207" y="249079"/>
                </a:cubicBezTo>
                <a:cubicBezTo>
                  <a:pt x="344398" y="256699"/>
                  <a:pt x="341540" y="264319"/>
                  <a:pt x="337730" y="271939"/>
                </a:cubicBezTo>
                <a:cubicBezTo>
                  <a:pt x="329157" y="292894"/>
                  <a:pt x="320585" y="313849"/>
                  <a:pt x="312013" y="334804"/>
                </a:cubicBezTo>
                <a:cubicBezTo>
                  <a:pt x="302488" y="357664"/>
                  <a:pt x="293915" y="379571"/>
                  <a:pt x="285343" y="402431"/>
                </a:cubicBezTo>
                <a:cubicBezTo>
                  <a:pt x="283438" y="408146"/>
                  <a:pt x="272960" y="433864"/>
                  <a:pt x="272960" y="438626"/>
                </a:cubicBezTo>
                <a:cubicBezTo>
                  <a:pt x="273913" y="453866"/>
                  <a:pt x="292963" y="453866"/>
                  <a:pt x="292963" y="439579"/>
                </a:cubicBezTo>
                <a:lnTo>
                  <a:pt x="292963" y="439579"/>
                </a:lnTo>
                <a:close/>
                <a:moveTo>
                  <a:pt x="212000" y="408146"/>
                </a:moveTo>
                <a:cubicBezTo>
                  <a:pt x="212000" y="408146"/>
                  <a:pt x="212000" y="409099"/>
                  <a:pt x="212000" y="408146"/>
                </a:cubicBezTo>
                <a:cubicBezTo>
                  <a:pt x="222478" y="418624"/>
                  <a:pt x="238670" y="432911"/>
                  <a:pt x="253910" y="421481"/>
                </a:cubicBezTo>
                <a:cubicBezTo>
                  <a:pt x="276770" y="404336"/>
                  <a:pt x="297725" y="357664"/>
                  <a:pt x="308203" y="331946"/>
                </a:cubicBezTo>
                <a:cubicBezTo>
                  <a:pt x="316775" y="312896"/>
                  <a:pt x="323443" y="292894"/>
                  <a:pt x="330110" y="271939"/>
                </a:cubicBezTo>
                <a:cubicBezTo>
                  <a:pt x="334873" y="258604"/>
                  <a:pt x="339635" y="243364"/>
                  <a:pt x="342493" y="230029"/>
                </a:cubicBezTo>
                <a:cubicBezTo>
                  <a:pt x="342493" y="230029"/>
                  <a:pt x="342493" y="230029"/>
                  <a:pt x="342493" y="230029"/>
                </a:cubicBezTo>
                <a:cubicBezTo>
                  <a:pt x="344398" y="212884"/>
                  <a:pt x="322490" y="198596"/>
                  <a:pt x="312965" y="187166"/>
                </a:cubicBezTo>
                <a:cubicBezTo>
                  <a:pt x="310107" y="183356"/>
                  <a:pt x="301535" y="178594"/>
                  <a:pt x="296773" y="182404"/>
                </a:cubicBezTo>
                <a:cubicBezTo>
                  <a:pt x="289153" y="189071"/>
                  <a:pt x="276770" y="211931"/>
                  <a:pt x="272007" y="220504"/>
                </a:cubicBezTo>
                <a:cubicBezTo>
                  <a:pt x="259625" y="243364"/>
                  <a:pt x="249148" y="266224"/>
                  <a:pt x="239623" y="290036"/>
                </a:cubicBezTo>
                <a:cubicBezTo>
                  <a:pt x="228192" y="316706"/>
                  <a:pt x="206285" y="372904"/>
                  <a:pt x="208190" y="401479"/>
                </a:cubicBezTo>
                <a:cubicBezTo>
                  <a:pt x="208190" y="401479"/>
                  <a:pt x="208190" y="401479"/>
                  <a:pt x="208190" y="401479"/>
                </a:cubicBezTo>
                <a:cubicBezTo>
                  <a:pt x="208190" y="404336"/>
                  <a:pt x="209142" y="407194"/>
                  <a:pt x="212000" y="408146"/>
                </a:cubicBezTo>
                <a:lnTo>
                  <a:pt x="212000" y="408146"/>
                </a:lnTo>
                <a:close/>
                <a:moveTo>
                  <a:pt x="226288" y="394811"/>
                </a:moveTo>
                <a:cubicBezTo>
                  <a:pt x="231050" y="398621"/>
                  <a:pt x="238670" y="403384"/>
                  <a:pt x="243433" y="399574"/>
                </a:cubicBezTo>
                <a:cubicBezTo>
                  <a:pt x="261530" y="385286"/>
                  <a:pt x="280580" y="342424"/>
                  <a:pt x="289153" y="320516"/>
                </a:cubicBezTo>
                <a:cubicBezTo>
                  <a:pt x="297725" y="300514"/>
                  <a:pt x="304393" y="279559"/>
                  <a:pt x="311060" y="258604"/>
                </a:cubicBezTo>
                <a:cubicBezTo>
                  <a:pt x="312965" y="253841"/>
                  <a:pt x="318680" y="231934"/>
                  <a:pt x="318680" y="226219"/>
                </a:cubicBezTo>
                <a:cubicBezTo>
                  <a:pt x="317728" y="225266"/>
                  <a:pt x="316775" y="223361"/>
                  <a:pt x="315823" y="222409"/>
                </a:cubicBezTo>
                <a:cubicBezTo>
                  <a:pt x="313918" y="219551"/>
                  <a:pt x="312013" y="217646"/>
                  <a:pt x="310107" y="214789"/>
                </a:cubicBezTo>
                <a:cubicBezTo>
                  <a:pt x="309155" y="212884"/>
                  <a:pt x="305345" y="209074"/>
                  <a:pt x="303440" y="207169"/>
                </a:cubicBezTo>
                <a:cubicBezTo>
                  <a:pt x="287248" y="230029"/>
                  <a:pt x="228192" y="374809"/>
                  <a:pt x="226288" y="394811"/>
                </a:cubicBezTo>
                <a:lnTo>
                  <a:pt x="226288" y="394811"/>
                </a:lnTo>
                <a:close/>
                <a:moveTo>
                  <a:pt x="289153" y="50959"/>
                </a:moveTo>
                <a:cubicBezTo>
                  <a:pt x="280580" y="43339"/>
                  <a:pt x="272007" y="35719"/>
                  <a:pt x="262482" y="29051"/>
                </a:cubicBezTo>
                <a:cubicBezTo>
                  <a:pt x="261530" y="37624"/>
                  <a:pt x="259625" y="45244"/>
                  <a:pt x="258673" y="53816"/>
                </a:cubicBezTo>
                <a:cubicBezTo>
                  <a:pt x="256767" y="76676"/>
                  <a:pt x="248195" y="98584"/>
                  <a:pt x="240575" y="119539"/>
                </a:cubicBezTo>
                <a:cubicBezTo>
                  <a:pt x="225335" y="163354"/>
                  <a:pt x="206285" y="206216"/>
                  <a:pt x="184378" y="247174"/>
                </a:cubicBezTo>
                <a:cubicBezTo>
                  <a:pt x="163423" y="287179"/>
                  <a:pt x="143420" y="328136"/>
                  <a:pt x="124370" y="370046"/>
                </a:cubicBezTo>
                <a:cubicBezTo>
                  <a:pt x="125322" y="370999"/>
                  <a:pt x="126275" y="371951"/>
                  <a:pt x="128180" y="372904"/>
                </a:cubicBezTo>
                <a:cubicBezTo>
                  <a:pt x="131038" y="374809"/>
                  <a:pt x="133895" y="377666"/>
                  <a:pt x="135800" y="379571"/>
                </a:cubicBezTo>
                <a:cubicBezTo>
                  <a:pt x="140563" y="384334"/>
                  <a:pt x="146278" y="388144"/>
                  <a:pt x="151040" y="392906"/>
                </a:cubicBezTo>
                <a:cubicBezTo>
                  <a:pt x="199617" y="280511"/>
                  <a:pt x="235813" y="162401"/>
                  <a:pt x="289153" y="50959"/>
                </a:cubicBezTo>
                <a:lnTo>
                  <a:pt x="289153" y="50959"/>
                </a:lnTo>
                <a:close/>
                <a:moveTo>
                  <a:pt x="235813" y="59531"/>
                </a:moveTo>
                <a:cubicBezTo>
                  <a:pt x="233908" y="58579"/>
                  <a:pt x="232003" y="57626"/>
                  <a:pt x="230098" y="56674"/>
                </a:cubicBezTo>
                <a:cubicBezTo>
                  <a:pt x="227240" y="55721"/>
                  <a:pt x="219620" y="52864"/>
                  <a:pt x="216763" y="53816"/>
                </a:cubicBezTo>
                <a:cubicBezTo>
                  <a:pt x="215810" y="54769"/>
                  <a:pt x="215810" y="55721"/>
                  <a:pt x="215810" y="55721"/>
                </a:cubicBezTo>
                <a:cubicBezTo>
                  <a:pt x="215810" y="56674"/>
                  <a:pt x="214858" y="57626"/>
                  <a:pt x="213905" y="59531"/>
                </a:cubicBezTo>
                <a:cubicBezTo>
                  <a:pt x="205333" y="83344"/>
                  <a:pt x="195808" y="106204"/>
                  <a:pt x="185330" y="129064"/>
                </a:cubicBezTo>
                <a:cubicBezTo>
                  <a:pt x="173900" y="154781"/>
                  <a:pt x="161517" y="181451"/>
                  <a:pt x="150088" y="207169"/>
                </a:cubicBezTo>
                <a:cubicBezTo>
                  <a:pt x="125322" y="264319"/>
                  <a:pt x="104367" y="321469"/>
                  <a:pt x="91985" y="382429"/>
                </a:cubicBezTo>
                <a:cubicBezTo>
                  <a:pt x="104367" y="370999"/>
                  <a:pt x="112940" y="339566"/>
                  <a:pt x="119608" y="326231"/>
                </a:cubicBezTo>
                <a:cubicBezTo>
                  <a:pt x="137705" y="288131"/>
                  <a:pt x="157708" y="251936"/>
                  <a:pt x="176758" y="213836"/>
                </a:cubicBezTo>
                <a:cubicBezTo>
                  <a:pt x="198665" y="170021"/>
                  <a:pt x="218667" y="125254"/>
                  <a:pt x="231050" y="77629"/>
                </a:cubicBezTo>
                <a:cubicBezTo>
                  <a:pt x="233908" y="72866"/>
                  <a:pt x="234860" y="66199"/>
                  <a:pt x="235813" y="59531"/>
                </a:cubicBezTo>
                <a:lnTo>
                  <a:pt x="235813" y="59531"/>
                </a:lnTo>
                <a:close/>
                <a:moveTo>
                  <a:pt x="75792" y="372904"/>
                </a:moveTo>
                <a:cubicBezTo>
                  <a:pt x="91033" y="310039"/>
                  <a:pt x="110083" y="249079"/>
                  <a:pt x="135800" y="188119"/>
                </a:cubicBezTo>
                <a:cubicBezTo>
                  <a:pt x="146278" y="163354"/>
                  <a:pt x="157708" y="138589"/>
                  <a:pt x="169138" y="114776"/>
                </a:cubicBezTo>
                <a:cubicBezTo>
                  <a:pt x="178663" y="95726"/>
                  <a:pt x="188188" y="75724"/>
                  <a:pt x="196760" y="56674"/>
                </a:cubicBezTo>
                <a:cubicBezTo>
                  <a:pt x="191045" y="51911"/>
                  <a:pt x="182473" y="43339"/>
                  <a:pt x="176758" y="43339"/>
                </a:cubicBezTo>
                <a:cubicBezTo>
                  <a:pt x="171042" y="42386"/>
                  <a:pt x="164375" y="48101"/>
                  <a:pt x="160565" y="51911"/>
                </a:cubicBezTo>
                <a:cubicBezTo>
                  <a:pt x="155803" y="56674"/>
                  <a:pt x="153898" y="64294"/>
                  <a:pt x="145325" y="63341"/>
                </a:cubicBezTo>
                <a:cubicBezTo>
                  <a:pt x="130085" y="91916"/>
                  <a:pt x="118655" y="126206"/>
                  <a:pt x="111035" y="157639"/>
                </a:cubicBezTo>
                <a:cubicBezTo>
                  <a:pt x="99605" y="200501"/>
                  <a:pt x="90080" y="245269"/>
                  <a:pt x="84365" y="290036"/>
                </a:cubicBezTo>
                <a:cubicBezTo>
                  <a:pt x="79603" y="317659"/>
                  <a:pt x="76745" y="345281"/>
                  <a:pt x="75792" y="372904"/>
                </a:cubicBezTo>
                <a:lnTo>
                  <a:pt x="75792" y="372904"/>
                </a:lnTo>
                <a:close/>
                <a:moveTo>
                  <a:pt x="54838" y="345281"/>
                </a:moveTo>
                <a:cubicBezTo>
                  <a:pt x="55790" y="336709"/>
                  <a:pt x="56742" y="330041"/>
                  <a:pt x="56742" y="324326"/>
                </a:cubicBezTo>
                <a:cubicBezTo>
                  <a:pt x="61505" y="282416"/>
                  <a:pt x="69125" y="240506"/>
                  <a:pt x="77697" y="199549"/>
                </a:cubicBezTo>
                <a:cubicBezTo>
                  <a:pt x="83413" y="171926"/>
                  <a:pt x="91033" y="143351"/>
                  <a:pt x="98653" y="116681"/>
                </a:cubicBezTo>
                <a:cubicBezTo>
                  <a:pt x="105320" y="94774"/>
                  <a:pt x="112940" y="72866"/>
                  <a:pt x="122465" y="52864"/>
                </a:cubicBezTo>
                <a:cubicBezTo>
                  <a:pt x="121513" y="51911"/>
                  <a:pt x="120560" y="50959"/>
                  <a:pt x="119608" y="50959"/>
                </a:cubicBezTo>
                <a:cubicBezTo>
                  <a:pt x="116750" y="50006"/>
                  <a:pt x="113892" y="48101"/>
                  <a:pt x="111035" y="49054"/>
                </a:cubicBezTo>
                <a:cubicBezTo>
                  <a:pt x="106272" y="50959"/>
                  <a:pt x="101510" y="63341"/>
                  <a:pt x="98653" y="68104"/>
                </a:cubicBezTo>
                <a:cubicBezTo>
                  <a:pt x="98653" y="69056"/>
                  <a:pt x="97700" y="69056"/>
                  <a:pt x="96747" y="70009"/>
                </a:cubicBezTo>
                <a:cubicBezTo>
                  <a:pt x="90080" y="88106"/>
                  <a:pt x="84365" y="106204"/>
                  <a:pt x="77697" y="125254"/>
                </a:cubicBezTo>
                <a:cubicBezTo>
                  <a:pt x="73888" y="135731"/>
                  <a:pt x="71030" y="146209"/>
                  <a:pt x="68172" y="156686"/>
                </a:cubicBezTo>
                <a:cubicBezTo>
                  <a:pt x="66267" y="163354"/>
                  <a:pt x="63410" y="170974"/>
                  <a:pt x="62458" y="178594"/>
                </a:cubicBezTo>
                <a:cubicBezTo>
                  <a:pt x="54838" y="230981"/>
                  <a:pt x="50075" y="289084"/>
                  <a:pt x="54838" y="345281"/>
                </a:cubicBezTo>
                <a:lnTo>
                  <a:pt x="54838" y="345281"/>
                </a:lnTo>
                <a:close/>
                <a:moveTo>
                  <a:pt x="41503" y="395764"/>
                </a:moveTo>
                <a:cubicBezTo>
                  <a:pt x="42455" y="395764"/>
                  <a:pt x="42455" y="395764"/>
                  <a:pt x="43408" y="395764"/>
                </a:cubicBezTo>
                <a:cubicBezTo>
                  <a:pt x="28167" y="323374"/>
                  <a:pt x="28167" y="237649"/>
                  <a:pt x="45313" y="166211"/>
                </a:cubicBezTo>
                <a:cubicBezTo>
                  <a:pt x="50075" y="147161"/>
                  <a:pt x="54838" y="127159"/>
                  <a:pt x="60553" y="108109"/>
                </a:cubicBezTo>
                <a:cubicBezTo>
                  <a:pt x="64363" y="92869"/>
                  <a:pt x="69125" y="77629"/>
                  <a:pt x="74840" y="62389"/>
                </a:cubicBezTo>
                <a:cubicBezTo>
                  <a:pt x="71030" y="59531"/>
                  <a:pt x="65315" y="56674"/>
                  <a:pt x="62458" y="57626"/>
                </a:cubicBezTo>
                <a:cubicBezTo>
                  <a:pt x="59600" y="58579"/>
                  <a:pt x="58647" y="63341"/>
                  <a:pt x="58647" y="65246"/>
                </a:cubicBezTo>
                <a:cubicBezTo>
                  <a:pt x="46265" y="117634"/>
                  <a:pt x="34835" y="169069"/>
                  <a:pt x="27215" y="222409"/>
                </a:cubicBezTo>
                <a:cubicBezTo>
                  <a:pt x="21500" y="263366"/>
                  <a:pt x="10070" y="361474"/>
                  <a:pt x="41503" y="395764"/>
                </a:cubicBezTo>
                <a:close/>
              </a:path>
            </a:pathLst>
          </a:custGeom>
          <a:solidFill>
            <a:srgbClr val="3239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2401" name="Freeform: Shape 2400">
            <a:extLst>
              <a:ext uri="{FF2B5EF4-FFF2-40B4-BE49-F238E27FC236}">
                <a16:creationId xmlns:a16="http://schemas.microsoft.com/office/drawing/2014/main" id="{35C578EB-25D3-01DE-C767-F62E6939C6E4}"/>
              </a:ext>
            </a:extLst>
          </p:cNvPr>
          <p:cNvSpPr/>
          <p:nvPr/>
        </p:nvSpPr>
        <p:spPr>
          <a:xfrm>
            <a:off x="2432938" y="5590095"/>
            <a:ext cx="472153" cy="578355"/>
          </a:xfrm>
          <a:custGeom>
            <a:avLst/>
            <a:gdLst>
              <a:gd name="connsiteX0" fmla="*/ 187531 w 373893"/>
              <a:gd name="connsiteY0" fmla="*/ 3982 h 457993"/>
              <a:gd name="connsiteX1" fmla="*/ 199913 w 373893"/>
              <a:gd name="connsiteY1" fmla="*/ 2077 h 457993"/>
              <a:gd name="connsiteX2" fmla="*/ 222773 w 373893"/>
              <a:gd name="connsiteY2" fmla="*/ 36367 h 457993"/>
              <a:gd name="connsiteX3" fmla="*/ 265636 w 373893"/>
              <a:gd name="connsiteY3" fmla="*/ 98279 h 457993"/>
              <a:gd name="connsiteX4" fmla="*/ 284686 w 373893"/>
              <a:gd name="connsiteY4" fmla="*/ 120187 h 457993"/>
              <a:gd name="connsiteX5" fmla="*/ 318023 w 373893"/>
              <a:gd name="connsiteY5" fmla="*/ 156382 h 457993"/>
              <a:gd name="connsiteX6" fmla="*/ 352313 w 373893"/>
              <a:gd name="connsiteY6" fmla="*/ 192577 h 457993"/>
              <a:gd name="connsiteX7" fmla="*/ 372316 w 373893"/>
              <a:gd name="connsiteY7" fmla="*/ 213532 h 457993"/>
              <a:gd name="connsiteX8" fmla="*/ 373268 w 373893"/>
              <a:gd name="connsiteY8" fmla="*/ 221152 h 457993"/>
              <a:gd name="connsiteX9" fmla="*/ 364696 w 373893"/>
              <a:gd name="connsiteY9" fmla="*/ 238297 h 457993"/>
              <a:gd name="connsiteX10" fmla="*/ 353266 w 373893"/>
              <a:gd name="connsiteY10" fmla="*/ 264967 h 457993"/>
              <a:gd name="connsiteX11" fmla="*/ 327548 w 373893"/>
              <a:gd name="connsiteY11" fmla="*/ 332594 h 457993"/>
              <a:gd name="connsiteX12" fmla="*/ 304688 w 373893"/>
              <a:gd name="connsiteY12" fmla="*/ 395459 h 457993"/>
              <a:gd name="connsiteX13" fmla="*/ 287543 w 373893"/>
              <a:gd name="connsiteY13" fmla="*/ 440227 h 457993"/>
              <a:gd name="connsiteX14" fmla="*/ 268493 w 373893"/>
              <a:gd name="connsiteY14" fmla="*/ 450704 h 457993"/>
              <a:gd name="connsiteX15" fmla="*/ 215153 w 373893"/>
              <a:gd name="connsiteY15" fmla="*/ 431654 h 457993"/>
              <a:gd name="connsiteX16" fmla="*/ 138001 w 373893"/>
              <a:gd name="connsiteY16" fmla="*/ 402127 h 457993"/>
              <a:gd name="connsiteX17" fmla="*/ 64658 w 373893"/>
              <a:gd name="connsiteY17" fmla="*/ 371647 h 457993"/>
              <a:gd name="connsiteX18" fmla="*/ 13223 w 373893"/>
              <a:gd name="connsiteY18" fmla="*/ 347834 h 457993"/>
              <a:gd name="connsiteX19" fmla="*/ 5603 w 373893"/>
              <a:gd name="connsiteY19" fmla="*/ 323069 h 457993"/>
              <a:gd name="connsiteX20" fmla="*/ 37988 w 373893"/>
              <a:gd name="connsiteY20" fmla="*/ 260204 h 457993"/>
              <a:gd name="connsiteX21" fmla="*/ 86566 w 373893"/>
              <a:gd name="connsiteY21" fmla="*/ 169717 h 457993"/>
              <a:gd name="connsiteX22" fmla="*/ 144668 w 373893"/>
              <a:gd name="connsiteY22" fmla="*/ 64942 h 457993"/>
              <a:gd name="connsiteX23" fmla="*/ 165623 w 373893"/>
              <a:gd name="connsiteY23" fmla="*/ 27794 h 457993"/>
              <a:gd name="connsiteX24" fmla="*/ 177053 w 373893"/>
              <a:gd name="connsiteY24" fmla="*/ 7792 h 457993"/>
              <a:gd name="connsiteX25" fmla="*/ 187531 w 373893"/>
              <a:gd name="connsiteY25" fmla="*/ 3982 h 457993"/>
              <a:gd name="connsiteX26" fmla="*/ 187531 w 373893"/>
              <a:gd name="connsiteY26" fmla="*/ 3982 h 457993"/>
              <a:gd name="connsiteX27" fmla="*/ 130381 w 373893"/>
              <a:gd name="connsiteY27" fmla="*/ 409747 h 457993"/>
              <a:gd name="connsiteX28" fmla="*/ 119903 w 373893"/>
              <a:gd name="connsiteY28" fmla="*/ 445942 h 457993"/>
              <a:gd name="connsiteX29" fmla="*/ 163718 w 373893"/>
              <a:gd name="connsiteY29" fmla="*/ 447847 h 457993"/>
              <a:gd name="connsiteX30" fmla="*/ 152288 w 373893"/>
              <a:gd name="connsiteY30" fmla="*/ 437369 h 457993"/>
              <a:gd name="connsiteX31" fmla="*/ 133238 w 373893"/>
              <a:gd name="connsiteY31" fmla="*/ 437369 h 457993"/>
              <a:gd name="connsiteX32" fmla="*/ 129428 w 373893"/>
              <a:gd name="connsiteY32" fmla="*/ 428797 h 457993"/>
              <a:gd name="connsiteX33" fmla="*/ 134191 w 373893"/>
              <a:gd name="connsiteY33" fmla="*/ 424987 h 457993"/>
              <a:gd name="connsiteX34" fmla="*/ 130381 w 373893"/>
              <a:gd name="connsiteY34" fmla="*/ 409747 h 457993"/>
              <a:gd name="connsiteX35" fmla="*/ 130381 w 373893"/>
              <a:gd name="connsiteY35" fmla="*/ 409747 h 457993"/>
              <a:gd name="connsiteX36" fmla="*/ 44656 w 373893"/>
              <a:gd name="connsiteY36" fmla="*/ 143999 h 457993"/>
              <a:gd name="connsiteX37" fmla="*/ 29416 w 373893"/>
              <a:gd name="connsiteY37" fmla="*/ 120187 h 457993"/>
              <a:gd name="connsiteX38" fmla="*/ 17986 w 373893"/>
              <a:gd name="connsiteY38" fmla="*/ 130664 h 457993"/>
              <a:gd name="connsiteX39" fmla="*/ 37988 w 373893"/>
              <a:gd name="connsiteY39" fmla="*/ 167812 h 457993"/>
              <a:gd name="connsiteX40" fmla="*/ 48466 w 373893"/>
              <a:gd name="connsiteY40" fmla="*/ 170669 h 457993"/>
              <a:gd name="connsiteX41" fmla="*/ 67516 w 373893"/>
              <a:gd name="connsiteY41" fmla="*/ 169717 h 457993"/>
              <a:gd name="connsiteX42" fmla="*/ 75136 w 373893"/>
              <a:gd name="connsiteY42" fmla="*/ 140189 h 457993"/>
              <a:gd name="connsiteX43" fmla="*/ 52276 w 373893"/>
              <a:gd name="connsiteY43" fmla="*/ 135427 h 457993"/>
              <a:gd name="connsiteX44" fmla="*/ 44656 w 373893"/>
              <a:gd name="connsiteY44" fmla="*/ 143999 h 457993"/>
              <a:gd name="connsiteX45" fmla="*/ 44656 w 373893"/>
              <a:gd name="connsiteY45" fmla="*/ 143999 h 457993"/>
              <a:gd name="connsiteX46" fmla="*/ 317071 w 373893"/>
              <a:gd name="connsiteY46" fmla="*/ 81134 h 457993"/>
              <a:gd name="connsiteX47" fmla="*/ 287543 w 373893"/>
              <a:gd name="connsiteY47" fmla="*/ 110662 h 457993"/>
              <a:gd name="connsiteX48" fmla="*/ 292306 w 373893"/>
              <a:gd name="connsiteY48" fmla="*/ 117329 h 457993"/>
              <a:gd name="connsiteX49" fmla="*/ 320881 w 373893"/>
              <a:gd name="connsiteY49" fmla="*/ 105899 h 457993"/>
              <a:gd name="connsiteX50" fmla="*/ 330406 w 373893"/>
              <a:gd name="connsiteY50" fmla="*/ 120187 h 457993"/>
              <a:gd name="connsiteX51" fmla="*/ 341836 w 373893"/>
              <a:gd name="connsiteY51" fmla="*/ 109709 h 457993"/>
              <a:gd name="connsiteX52" fmla="*/ 323738 w 373893"/>
              <a:gd name="connsiteY52" fmla="*/ 83992 h 457993"/>
              <a:gd name="connsiteX53" fmla="*/ 317071 w 373893"/>
              <a:gd name="connsiteY53" fmla="*/ 81134 h 457993"/>
              <a:gd name="connsiteX54" fmla="*/ 317071 w 373893"/>
              <a:gd name="connsiteY54" fmla="*/ 81134 h 457993"/>
              <a:gd name="connsiteX55" fmla="*/ 311356 w 373893"/>
              <a:gd name="connsiteY55" fmla="*/ 321164 h 457993"/>
              <a:gd name="connsiteX56" fmla="*/ 306593 w 373893"/>
              <a:gd name="connsiteY56" fmla="*/ 323069 h 457993"/>
              <a:gd name="connsiteX57" fmla="*/ 303736 w 373893"/>
              <a:gd name="connsiteY57" fmla="*/ 323069 h 457993"/>
              <a:gd name="connsiteX58" fmla="*/ 303736 w 373893"/>
              <a:gd name="connsiteY58" fmla="*/ 306877 h 457993"/>
              <a:gd name="connsiteX59" fmla="*/ 306593 w 373893"/>
              <a:gd name="connsiteY59" fmla="*/ 306877 h 457993"/>
              <a:gd name="connsiteX60" fmla="*/ 314213 w 373893"/>
              <a:gd name="connsiteY60" fmla="*/ 312592 h 457993"/>
              <a:gd name="connsiteX61" fmla="*/ 354218 w 373893"/>
              <a:gd name="connsiteY61" fmla="*/ 219247 h 457993"/>
              <a:gd name="connsiteX62" fmla="*/ 354218 w 373893"/>
              <a:gd name="connsiteY62" fmla="*/ 219247 h 457993"/>
              <a:gd name="connsiteX63" fmla="*/ 258968 w 373893"/>
              <a:gd name="connsiteY63" fmla="*/ 115424 h 457993"/>
              <a:gd name="connsiteX64" fmla="*/ 218963 w 373893"/>
              <a:gd name="connsiteY64" fmla="*/ 60179 h 457993"/>
              <a:gd name="connsiteX65" fmla="*/ 202771 w 373893"/>
              <a:gd name="connsiteY65" fmla="*/ 30652 h 457993"/>
              <a:gd name="connsiteX66" fmla="*/ 235156 w 373893"/>
              <a:gd name="connsiteY66" fmla="*/ 217342 h 457993"/>
              <a:gd name="connsiteX67" fmla="*/ 236108 w 373893"/>
              <a:gd name="connsiteY67" fmla="*/ 217342 h 457993"/>
              <a:gd name="connsiteX68" fmla="*/ 242776 w 373893"/>
              <a:gd name="connsiteY68" fmla="*/ 221152 h 457993"/>
              <a:gd name="connsiteX69" fmla="*/ 250396 w 373893"/>
              <a:gd name="connsiteY69" fmla="*/ 216389 h 457993"/>
              <a:gd name="connsiteX70" fmla="*/ 250396 w 373893"/>
              <a:gd name="connsiteY70" fmla="*/ 232582 h 457993"/>
              <a:gd name="connsiteX71" fmla="*/ 243728 w 373893"/>
              <a:gd name="connsiteY71" fmla="*/ 228772 h 457993"/>
              <a:gd name="connsiteX72" fmla="*/ 238966 w 373893"/>
              <a:gd name="connsiteY72" fmla="*/ 233534 h 457993"/>
              <a:gd name="connsiteX73" fmla="*/ 239918 w 373893"/>
              <a:gd name="connsiteY73" fmla="*/ 236392 h 457993"/>
              <a:gd name="connsiteX74" fmla="*/ 254206 w 373893"/>
              <a:gd name="connsiteY74" fmla="*/ 296399 h 457993"/>
              <a:gd name="connsiteX75" fmla="*/ 258016 w 373893"/>
              <a:gd name="connsiteY75" fmla="*/ 295447 h 457993"/>
              <a:gd name="connsiteX76" fmla="*/ 258968 w 373893"/>
              <a:gd name="connsiteY76" fmla="*/ 295447 h 457993"/>
              <a:gd name="connsiteX77" fmla="*/ 258968 w 373893"/>
              <a:gd name="connsiteY77" fmla="*/ 311639 h 457993"/>
              <a:gd name="connsiteX78" fmla="*/ 258016 w 373893"/>
              <a:gd name="connsiteY78" fmla="*/ 311639 h 457993"/>
              <a:gd name="connsiteX79" fmla="*/ 277066 w 373893"/>
              <a:gd name="connsiteY79" fmla="*/ 413557 h 457993"/>
              <a:gd name="connsiteX80" fmla="*/ 277066 w 373893"/>
              <a:gd name="connsiteY80" fmla="*/ 416414 h 457993"/>
              <a:gd name="connsiteX81" fmla="*/ 278018 w 373893"/>
              <a:gd name="connsiteY81" fmla="*/ 414509 h 457993"/>
              <a:gd name="connsiteX82" fmla="*/ 311356 w 373893"/>
              <a:gd name="connsiteY82" fmla="*/ 321164 h 457993"/>
              <a:gd name="connsiteX83" fmla="*/ 311356 w 373893"/>
              <a:gd name="connsiteY83" fmla="*/ 321164 h 457993"/>
              <a:gd name="connsiteX84" fmla="*/ 327548 w 373893"/>
              <a:gd name="connsiteY84" fmla="*/ 238297 h 457993"/>
              <a:gd name="connsiteX85" fmla="*/ 327548 w 373893"/>
              <a:gd name="connsiteY85" fmla="*/ 222104 h 457993"/>
              <a:gd name="connsiteX86" fmla="*/ 327548 w 373893"/>
              <a:gd name="connsiteY86" fmla="*/ 238297 h 457993"/>
              <a:gd name="connsiteX87" fmla="*/ 327548 w 373893"/>
              <a:gd name="connsiteY87" fmla="*/ 238297 h 457993"/>
              <a:gd name="connsiteX88" fmla="*/ 299926 w 373893"/>
              <a:gd name="connsiteY88" fmla="*/ 237344 h 457993"/>
              <a:gd name="connsiteX89" fmla="*/ 299926 w 373893"/>
              <a:gd name="connsiteY89" fmla="*/ 221152 h 457993"/>
              <a:gd name="connsiteX90" fmla="*/ 299926 w 373893"/>
              <a:gd name="connsiteY90" fmla="*/ 237344 h 457993"/>
              <a:gd name="connsiteX91" fmla="*/ 299926 w 373893"/>
              <a:gd name="connsiteY91" fmla="*/ 237344 h 457993"/>
              <a:gd name="connsiteX92" fmla="*/ 269446 w 373893"/>
              <a:gd name="connsiteY92" fmla="*/ 234487 h 457993"/>
              <a:gd name="connsiteX93" fmla="*/ 270398 w 373893"/>
              <a:gd name="connsiteY93" fmla="*/ 234487 h 457993"/>
              <a:gd name="connsiteX94" fmla="*/ 270398 w 373893"/>
              <a:gd name="connsiteY94" fmla="*/ 218294 h 457993"/>
              <a:gd name="connsiteX95" fmla="*/ 269446 w 373893"/>
              <a:gd name="connsiteY95" fmla="*/ 218294 h 457993"/>
              <a:gd name="connsiteX96" fmla="*/ 269446 w 373893"/>
              <a:gd name="connsiteY96" fmla="*/ 234487 h 457993"/>
              <a:gd name="connsiteX97" fmla="*/ 269446 w 373893"/>
              <a:gd name="connsiteY97" fmla="*/ 234487 h 457993"/>
              <a:gd name="connsiteX98" fmla="*/ 197056 w 373893"/>
              <a:gd name="connsiteY98" fmla="*/ 99232 h 457993"/>
              <a:gd name="connsiteX99" fmla="*/ 196103 w 373893"/>
              <a:gd name="connsiteY99" fmla="*/ 100184 h 457993"/>
              <a:gd name="connsiteX100" fmla="*/ 194198 w 373893"/>
              <a:gd name="connsiteY100" fmla="*/ 105899 h 457993"/>
              <a:gd name="connsiteX101" fmla="*/ 192293 w 373893"/>
              <a:gd name="connsiteY101" fmla="*/ 108757 h 457993"/>
              <a:gd name="connsiteX102" fmla="*/ 194198 w 373893"/>
              <a:gd name="connsiteY102" fmla="*/ 114472 h 457993"/>
              <a:gd name="connsiteX103" fmla="*/ 194198 w 373893"/>
              <a:gd name="connsiteY103" fmla="*/ 118282 h 457993"/>
              <a:gd name="connsiteX104" fmla="*/ 190388 w 373893"/>
              <a:gd name="connsiteY104" fmla="*/ 124949 h 457993"/>
              <a:gd name="connsiteX105" fmla="*/ 195151 w 373893"/>
              <a:gd name="connsiteY105" fmla="*/ 129712 h 457993"/>
              <a:gd name="connsiteX106" fmla="*/ 193246 w 373893"/>
              <a:gd name="connsiteY106" fmla="*/ 139237 h 457993"/>
              <a:gd name="connsiteX107" fmla="*/ 178006 w 373893"/>
              <a:gd name="connsiteY107" fmla="*/ 134474 h 457993"/>
              <a:gd name="connsiteX108" fmla="*/ 182768 w 373893"/>
              <a:gd name="connsiteY108" fmla="*/ 124949 h 457993"/>
              <a:gd name="connsiteX109" fmla="*/ 178006 w 373893"/>
              <a:gd name="connsiteY109" fmla="*/ 118282 h 457993"/>
              <a:gd name="connsiteX110" fmla="*/ 178006 w 373893"/>
              <a:gd name="connsiteY110" fmla="*/ 114472 h 457993"/>
              <a:gd name="connsiteX111" fmla="*/ 179911 w 373893"/>
              <a:gd name="connsiteY111" fmla="*/ 109709 h 457993"/>
              <a:gd name="connsiteX112" fmla="*/ 178006 w 373893"/>
              <a:gd name="connsiteY112" fmla="*/ 103994 h 457993"/>
              <a:gd name="connsiteX113" fmla="*/ 182768 w 373893"/>
              <a:gd name="connsiteY113" fmla="*/ 94469 h 457993"/>
              <a:gd name="connsiteX114" fmla="*/ 182768 w 373893"/>
              <a:gd name="connsiteY114" fmla="*/ 93517 h 457993"/>
              <a:gd name="connsiteX115" fmla="*/ 182768 w 373893"/>
              <a:gd name="connsiteY115" fmla="*/ 89707 h 457993"/>
              <a:gd name="connsiteX116" fmla="*/ 183721 w 373893"/>
              <a:gd name="connsiteY116" fmla="*/ 85897 h 457993"/>
              <a:gd name="connsiteX117" fmla="*/ 178958 w 373893"/>
              <a:gd name="connsiteY117" fmla="*/ 78277 h 457993"/>
              <a:gd name="connsiteX118" fmla="*/ 182768 w 373893"/>
              <a:gd name="connsiteY118" fmla="*/ 68752 h 457993"/>
              <a:gd name="connsiteX119" fmla="*/ 182768 w 373893"/>
              <a:gd name="connsiteY119" fmla="*/ 68752 h 457993"/>
              <a:gd name="connsiteX120" fmla="*/ 182768 w 373893"/>
              <a:gd name="connsiteY120" fmla="*/ 67799 h 457993"/>
              <a:gd name="connsiteX121" fmla="*/ 186578 w 373893"/>
              <a:gd name="connsiteY121" fmla="*/ 58274 h 457993"/>
              <a:gd name="connsiteX122" fmla="*/ 187531 w 373893"/>
              <a:gd name="connsiteY122" fmla="*/ 57322 h 457993"/>
              <a:gd name="connsiteX123" fmla="*/ 181816 w 373893"/>
              <a:gd name="connsiteY123" fmla="*/ 49702 h 457993"/>
              <a:gd name="connsiteX124" fmla="*/ 181816 w 373893"/>
              <a:gd name="connsiteY124" fmla="*/ 44939 h 457993"/>
              <a:gd name="connsiteX125" fmla="*/ 182768 w 373893"/>
              <a:gd name="connsiteY125" fmla="*/ 40177 h 457993"/>
              <a:gd name="connsiteX126" fmla="*/ 185626 w 373893"/>
              <a:gd name="connsiteY126" fmla="*/ 34462 h 457993"/>
              <a:gd name="connsiteX127" fmla="*/ 187531 w 373893"/>
              <a:gd name="connsiteY127" fmla="*/ 33509 h 457993"/>
              <a:gd name="connsiteX128" fmla="*/ 186578 w 373893"/>
              <a:gd name="connsiteY128" fmla="*/ 29699 h 457993"/>
              <a:gd name="connsiteX129" fmla="*/ 184673 w 373893"/>
              <a:gd name="connsiteY129" fmla="*/ 27794 h 457993"/>
              <a:gd name="connsiteX130" fmla="*/ 151336 w 373893"/>
              <a:gd name="connsiteY130" fmla="*/ 85897 h 457993"/>
              <a:gd name="connsiteX131" fmla="*/ 102758 w 373893"/>
              <a:gd name="connsiteY131" fmla="*/ 176384 h 457993"/>
              <a:gd name="connsiteX132" fmla="*/ 57991 w 373893"/>
              <a:gd name="connsiteY132" fmla="*/ 261157 h 457993"/>
              <a:gd name="connsiteX133" fmla="*/ 37988 w 373893"/>
              <a:gd name="connsiteY133" fmla="*/ 300209 h 457993"/>
              <a:gd name="connsiteX134" fmla="*/ 42751 w 373893"/>
              <a:gd name="connsiteY134" fmla="*/ 301162 h 457993"/>
              <a:gd name="connsiteX135" fmla="*/ 50371 w 373893"/>
              <a:gd name="connsiteY135" fmla="*/ 295447 h 457993"/>
              <a:gd name="connsiteX136" fmla="*/ 57991 w 373893"/>
              <a:gd name="connsiteY136" fmla="*/ 288779 h 457993"/>
              <a:gd name="connsiteX137" fmla="*/ 57991 w 373893"/>
              <a:gd name="connsiteY137" fmla="*/ 304972 h 457993"/>
              <a:gd name="connsiteX138" fmla="*/ 50371 w 373893"/>
              <a:gd name="connsiteY138" fmla="*/ 311639 h 457993"/>
              <a:gd name="connsiteX139" fmla="*/ 46561 w 373893"/>
              <a:gd name="connsiteY139" fmla="*/ 310687 h 457993"/>
              <a:gd name="connsiteX140" fmla="*/ 31321 w 373893"/>
              <a:gd name="connsiteY140" fmla="*/ 313544 h 457993"/>
              <a:gd name="connsiteX141" fmla="*/ 24653 w 373893"/>
              <a:gd name="connsiteY141" fmla="*/ 326879 h 457993"/>
              <a:gd name="connsiteX142" fmla="*/ 21796 w 373893"/>
              <a:gd name="connsiteY142" fmla="*/ 332594 h 457993"/>
              <a:gd name="connsiteX143" fmla="*/ 28463 w 373893"/>
              <a:gd name="connsiteY143" fmla="*/ 334499 h 457993"/>
              <a:gd name="connsiteX144" fmla="*/ 80851 w 373893"/>
              <a:gd name="connsiteY144" fmla="*/ 355454 h 457993"/>
              <a:gd name="connsiteX145" fmla="*/ 138953 w 373893"/>
              <a:gd name="connsiteY145" fmla="*/ 379267 h 457993"/>
              <a:gd name="connsiteX146" fmla="*/ 143716 w 373893"/>
              <a:gd name="connsiteY146" fmla="*/ 364027 h 457993"/>
              <a:gd name="connsiteX147" fmla="*/ 154193 w 373893"/>
              <a:gd name="connsiteY147" fmla="*/ 375457 h 457993"/>
              <a:gd name="connsiteX148" fmla="*/ 150383 w 373893"/>
              <a:gd name="connsiteY148" fmla="*/ 383077 h 457993"/>
              <a:gd name="connsiteX149" fmla="*/ 149431 w 373893"/>
              <a:gd name="connsiteY149" fmla="*/ 383077 h 457993"/>
              <a:gd name="connsiteX150" fmla="*/ 211343 w 373893"/>
              <a:gd name="connsiteY150" fmla="*/ 404984 h 457993"/>
              <a:gd name="connsiteX151" fmla="*/ 258968 w 373893"/>
              <a:gd name="connsiteY151" fmla="*/ 422129 h 457993"/>
              <a:gd name="connsiteX152" fmla="*/ 263731 w 373893"/>
              <a:gd name="connsiteY152" fmla="*/ 424034 h 457993"/>
              <a:gd name="connsiteX153" fmla="*/ 262778 w 373893"/>
              <a:gd name="connsiteY153" fmla="*/ 418319 h 457993"/>
              <a:gd name="connsiteX154" fmla="*/ 238966 w 373893"/>
              <a:gd name="connsiteY154" fmla="*/ 305924 h 457993"/>
              <a:gd name="connsiteX155" fmla="*/ 233251 w 373893"/>
              <a:gd name="connsiteY155" fmla="*/ 307829 h 457993"/>
              <a:gd name="connsiteX156" fmla="*/ 232298 w 373893"/>
              <a:gd name="connsiteY156" fmla="*/ 307829 h 457993"/>
              <a:gd name="connsiteX157" fmla="*/ 232298 w 373893"/>
              <a:gd name="connsiteY157" fmla="*/ 291637 h 457993"/>
              <a:gd name="connsiteX158" fmla="*/ 233251 w 373893"/>
              <a:gd name="connsiteY158" fmla="*/ 291637 h 457993"/>
              <a:gd name="connsiteX159" fmla="*/ 236108 w 373893"/>
              <a:gd name="connsiteY159" fmla="*/ 291637 h 457993"/>
              <a:gd name="connsiteX160" fmla="*/ 226583 w 373893"/>
              <a:gd name="connsiteY160" fmla="*/ 249727 h 457993"/>
              <a:gd name="connsiteX161" fmla="*/ 224678 w 373893"/>
              <a:gd name="connsiteY161" fmla="*/ 249727 h 457993"/>
              <a:gd name="connsiteX162" fmla="*/ 215153 w 373893"/>
              <a:gd name="connsiteY162" fmla="*/ 240202 h 457993"/>
              <a:gd name="connsiteX163" fmla="*/ 222773 w 373893"/>
              <a:gd name="connsiteY163" fmla="*/ 232582 h 457993"/>
              <a:gd name="connsiteX164" fmla="*/ 221821 w 373893"/>
              <a:gd name="connsiteY164" fmla="*/ 227819 h 457993"/>
              <a:gd name="connsiteX165" fmla="*/ 215153 w 373893"/>
              <a:gd name="connsiteY165" fmla="*/ 220199 h 457993"/>
              <a:gd name="connsiteX166" fmla="*/ 218011 w 373893"/>
              <a:gd name="connsiteY166" fmla="*/ 213532 h 457993"/>
              <a:gd name="connsiteX167" fmla="*/ 197056 w 373893"/>
              <a:gd name="connsiteY167" fmla="*/ 99232 h 457993"/>
              <a:gd name="connsiteX168" fmla="*/ 197056 w 373893"/>
              <a:gd name="connsiteY168" fmla="*/ 99232 h 457993"/>
              <a:gd name="connsiteX169" fmla="*/ 193246 w 373893"/>
              <a:gd name="connsiteY169" fmla="*/ 213532 h 457993"/>
              <a:gd name="connsiteX170" fmla="*/ 185626 w 373893"/>
              <a:gd name="connsiteY170" fmla="*/ 221152 h 457993"/>
              <a:gd name="connsiteX171" fmla="*/ 185626 w 373893"/>
              <a:gd name="connsiteY171" fmla="*/ 222104 h 457993"/>
              <a:gd name="connsiteX172" fmla="*/ 193246 w 373893"/>
              <a:gd name="connsiteY172" fmla="*/ 229724 h 457993"/>
              <a:gd name="connsiteX173" fmla="*/ 207533 w 373893"/>
              <a:gd name="connsiteY173" fmla="*/ 227819 h 457993"/>
              <a:gd name="connsiteX174" fmla="*/ 208486 w 373893"/>
              <a:gd name="connsiteY174" fmla="*/ 221152 h 457993"/>
              <a:gd name="connsiteX175" fmla="*/ 198961 w 373893"/>
              <a:gd name="connsiteY175" fmla="*/ 215437 h 457993"/>
              <a:gd name="connsiteX176" fmla="*/ 198008 w 373893"/>
              <a:gd name="connsiteY176" fmla="*/ 214484 h 457993"/>
              <a:gd name="connsiteX177" fmla="*/ 205628 w 373893"/>
              <a:gd name="connsiteY177" fmla="*/ 208769 h 457993"/>
              <a:gd name="connsiteX178" fmla="*/ 206581 w 373893"/>
              <a:gd name="connsiteY178" fmla="*/ 202102 h 457993"/>
              <a:gd name="connsiteX179" fmla="*/ 198961 w 373893"/>
              <a:gd name="connsiteY179" fmla="*/ 196387 h 457993"/>
              <a:gd name="connsiteX180" fmla="*/ 185626 w 373893"/>
              <a:gd name="connsiteY180" fmla="*/ 193529 h 457993"/>
              <a:gd name="connsiteX181" fmla="*/ 184673 w 373893"/>
              <a:gd name="connsiteY181" fmla="*/ 194482 h 457993"/>
              <a:gd name="connsiteX182" fmla="*/ 190388 w 373893"/>
              <a:gd name="connsiteY182" fmla="*/ 207817 h 457993"/>
              <a:gd name="connsiteX183" fmla="*/ 193246 w 373893"/>
              <a:gd name="connsiteY183" fmla="*/ 213532 h 457993"/>
              <a:gd name="connsiteX184" fmla="*/ 193246 w 373893"/>
              <a:gd name="connsiteY184" fmla="*/ 213532 h 457993"/>
              <a:gd name="connsiteX185" fmla="*/ 195151 w 373893"/>
              <a:gd name="connsiteY185" fmla="*/ 283064 h 457993"/>
              <a:gd name="connsiteX186" fmla="*/ 193246 w 373893"/>
              <a:gd name="connsiteY186" fmla="*/ 287827 h 457993"/>
              <a:gd name="connsiteX187" fmla="*/ 193246 w 373893"/>
              <a:gd name="connsiteY187" fmla="*/ 288779 h 457993"/>
              <a:gd name="connsiteX188" fmla="*/ 208486 w 373893"/>
              <a:gd name="connsiteY188" fmla="*/ 292589 h 457993"/>
              <a:gd name="connsiteX189" fmla="*/ 215153 w 373893"/>
              <a:gd name="connsiteY189" fmla="*/ 304019 h 457993"/>
              <a:gd name="connsiteX190" fmla="*/ 215153 w 373893"/>
              <a:gd name="connsiteY190" fmla="*/ 287827 h 457993"/>
              <a:gd name="connsiteX191" fmla="*/ 208486 w 373893"/>
              <a:gd name="connsiteY191" fmla="*/ 291637 h 457993"/>
              <a:gd name="connsiteX192" fmla="*/ 209438 w 373893"/>
              <a:gd name="connsiteY192" fmla="*/ 287827 h 457993"/>
              <a:gd name="connsiteX193" fmla="*/ 209438 w 373893"/>
              <a:gd name="connsiteY193" fmla="*/ 286874 h 457993"/>
              <a:gd name="connsiteX194" fmla="*/ 207533 w 373893"/>
              <a:gd name="connsiteY194" fmla="*/ 282112 h 457993"/>
              <a:gd name="connsiteX195" fmla="*/ 207533 w 373893"/>
              <a:gd name="connsiteY195" fmla="*/ 265919 h 457993"/>
              <a:gd name="connsiteX196" fmla="*/ 206581 w 373893"/>
              <a:gd name="connsiteY196" fmla="*/ 265919 h 457993"/>
              <a:gd name="connsiteX197" fmla="*/ 200866 w 373893"/>
              <a:gd name="connsiteY197" fmla="*/ 268777 h 457993"/>
              <a:gd name="connsiteX198" fmla="*/ 195151 w 373893"/>
              <a:gd name="connsiteY198" fmla="*/ 283064 h 457993"/>
              <a:gd name="connsiteX199" fmla="*/ 195151 w 373893"/>
              <a:gd name="connsiteY199" fmla="*/ 283064 h 457993"/>
              <a:gd name="connsiteX200" fmla="*/ 166576 w 373893"/>
              <a:gd name="connsiteY200" fmla="*/ 347834 h 457993"/>
              <a:gd name="connsiteX201" fmla="*/ 176101 w 373893"/>
              <a:gd name="connsiteY201" fmla="*/ 340214 h 457993"/>
              <a:gd name="connsiteX202" fmla="*/ 176101 w 373893"/>
              <a:gd name="connsiteY202" fmla="*/ 339262 h 457993"/>
              <a:gd name="connsiteX203" fmla="*/ 175148 w 373893"/>
              <a:gd name="connsiteY203" fmla="*/ 329737 h 457993"/>
              <a:gd name="connsiteX204" fmla="*/ 177053 w 373893"/>
              <a:gd name="connsiteY204" fmla="*/ 329737 h 457993"/>
              <a:gd name="connsiteX205" fmla="*/ 186578 w 373893"/>
              <a:gd name="connsiteY205" fmla="*/ 324022 h 457993"/>
              <a:gd name="connsiteX206" fmla="*/ 185626 w 373893"/>
              <a:gd name="connsiteY206" fmla="*/ 317354 h 457993"/>
              <a:gd name="connsiteX207" fmla="*/ 184673 w 373893"/>
              <a:gd name="connsiteY207" fmla="*/ 315449 h 457993"/>
              <a:gd name="connsiteX208" fmla="*/ 187531 w 373893"/>
              <a:gd name="connsiteY208" fmla="*/ 316402 h 457993"/>
              <a:gd name="connsiteX209" fmla="*/ 187531 w 373893"/>
              <a:gd name="connsiteY209" fmla="*/ 300209 h 457993"/>
              <a:gd name="connsiteX210" fmla="*/ 180863 w 373893"/>
              <a:gd name="connsiteY210" fmla="*/ 312592 h 457993"/>
              <a:gd name="connsiteX211" fmla="*/ 169433 w 373893"/>
              <a:gd name="connsiteY211" fmla="*/ 319259 h 457993"/>
              <a:gd name="connsiteX212" fmla="*/ 172291 w 373893"/>
              <a:gd name="connsiteY212" fmla="*/ 326879 h 457993"/>
              <a:gd name="connsiteX213" fmla="*/ 164671 w 373893"/>
              <a:gd name="connsiteY213" fmla="*/ 328784 h 457993"/>
              <a:gd name="connsiteX214" fmla="*/ 160861 w 373893"/>
              <a:gd name="connsiteY214" fmla="*/ 339262 h 457993"/>
              <a:gd name="connsiteX215" fmla="*/ 162766 w 373893"/>
              <a:gd name="connsiteY215" fmla="*/ 344024 h 457993"/>
              <a:gd name="connsiteX216" fmla="*/ 156098 w 373893"/>
              <a:gd name="connsiteY216" fmla="*/ 346882 h 457993"/>
              <a:gd name="connsiteX217" fmla="*/ 152288 w 373893"/>
              <a:gd name="connsiteY217" fmla="*/ 356407 h 457993"/>
              <a:gd name="connsiteX218" fmla="*/ 168481 w 373893"/>
              <a:gd name="connsiteY218" fmla="*/ 356407 h 457993"/>
              <a:gd name="connsiteX219" fmla="*/ 166576 w 373893"/>
              <a:gd name="connsiteY219" fmla="*/ 347834 h 457993"/>
              <a:gd name="connsiteX220" fmla="*/ 166576 w 373893"/>
              <a:gd name="connsiteY220" fmla="*/ 347834 h 457993"/>
              <a:gd name="connsiteX221" fmla="*/ 117046 w 373893"/>
              <a:gd name="connsiteY221" fmla="*/ 254489 h 457993"/>
              <a:gd name="connsiteX222" fmla="*/ 116093 w 373893"/>
              <a:gd name="connsiteY222" fmla="*/ 254489 h 457993"/>
              <a:gd name="connsiteX223" fmla="*/ 116093 w 373893"/>
              <a:gd name="connsiteY223" fmla="*/ 270682 h 457993"/>
              <a:gd name="connsiteX224" fmla="*/ 117046 w 373893"/>
              <a:gd name="connsiteY224" fmla="*/ 270682 h 457993"/>
              <a:gd name="connsiteX225" fmla="*/ 117046 w 373893"/>
              <a:gd name="connsiteY225" fmla="*/ 254489 h 457993"/>
              <a:gd name="connsiteX226" fmla="*/ 117046 w 373893"/>
              <a:gd name="connsiteY226" fmla="*/ 254489 h 457993"/>
              <a:gd name="connsiteX227" fmla="*/ 135143 w 373893"/>
              <a:gd name="connsiteY227" fmla="*/ 262109 h 457993"/>
              <a:gd name="connsiteX228" fmla="*/ 132286 w 373893"/>
              <a:gd name="connsiteY228" fmla="*/ 262109 h 457993"/>
              <a:gd name="connsiteX229" fmla="*/ 132286 w 373893"/>
              <a:gd name="connsiteY229" fmla="*/ 278302 h 457993"/>
              <a:gd name="connsiteX230" fmla="*/ 135143 w 373893"/>
              <a:gd name="connsiteY230" fmla="*/ 278302 h 457993"/>
              <a:gd name="connsiteX231" fmla="*/ 135143 w 373893"/>
              <a:gd name="connsiteY231" fmla="*/ 262109 h 457993"/>
              <a:gd name="connsiteX232" fmla="*/ 135143 w 373893"/>
              <a:gd name="connsiteY232" fmla="*/ 262109 h 457993"/>
              <a:gd name="connsiteX233" fmla="*/ 158956 w 373893"/>
              <a:gd name="connsiteY233" fmla="*/ 269729 h 457993"/>
              <a:gd name="connsiteX234" fmla="*/ 152288 w 373893"/>
              <a:gd name="connsiteY234" fmla="*/ 268777 h 457993"/>
              <a:gd name="connsiteX235" fmla="*/ 146573 w 373893"/>
              <a:gd name="connsiteY235" fmla="*/ 278302 h 457993"/>
              <a:gd name="connsiteX236" fmla="*/ 157051 w 373893"/>
              <a:gd name="connsiteY236" fmla="*/ 285922 h 457993"/>
              <a:gd name="connsiteX237" fmla="*/ 158956 w 373893"/>
              <a:gd name="connsiteY237" fmla="*/ 269729 h 457993"/>
              <a:gd name="connsiteX238" fmla="*/ 158956 w 373893"/>
              <a:gd name="connsiteY238" fmla="*/ 269729 h 457993"/>
              <a:gd name="connsiteX239" fmla="*/ 181816 w 373893"/>
              <a:gd name="connsiteY239" fmla="*/ 283064 h 457993"/>
              <a:gd name="connsiteX240" fmla="*/ 180863 w 373893"/>
              <a:gd name="connsiteY240" fmla="*/ 283064 h 457993"/>
              <a:gd name="connsiteX241" fmla="*/ 180863 w 373893"/>
              <a:gd name="connsiteY241" fmla="*/ 299257 h 457993"/>
              <a:gd name="connsiteX242" fmla="*/ 181816 w 373893"/>
              <a:gd name="connsiteY242" fmla="*/ 299257 h 457993"/>
              <a:gd name="connsiteX243" fmla="*/ 181816 w 373893"/>
              <a:gd name="connsiteY243" fmla="*/ 283064 h 457993"/>
              <a:gd name="connsiteX244" fmla="*/ 181816 w 373893"/>
              <a:gd name="connsiteY244" fmla="*/ 283064 h 457993"/>
              <a:gd name="connsiteX245" fmla="*/ 207533 w 373893"/>
              <a:gd name="connsiteY245" fmla="*/ 250679 h 457993"/>
              <a:gd name="connsiteX246" fmla="*/ 208486 w 373893"/>
              <a:gd name="connsiteY246" fmla="*/ 244012 h 457993"/>
              <a:gd name="connsiteX247" fmla="*/ 198961 w 373893"/>
              <a:gd name="connsiteY247" fmla="*/ 238297 h 457993"/>
              <a:gd name="connsiteX248" fmla="*/ 191341 w 373893"/>
              <a:gd name="connsiteY248" fmla="*/ 248774 h 457993"/>
              <a:gd name="connsiteX249" fmla="*/ 207533 w 373893"/>
              <a:gd name="connsiteY249" fmla="*/ 250679 h 457993"/>
              <a:gd name="connsiteX250" fmla="*/ 207533 w 373893"/>
              <a:gd name="connsiteY250" fmla="*/ 250679 h 457993"/>
              <a:gd name="connsiteX251" fmla="*/ 181816 w 373893"/>
              <a:gd name="connsiteY251" fmla="*/ 175432 h 457993"/>
              <a:gd name="connsiteX252" fmla="*/ 181816 w 373893"/>
              <a:gd name="connsiteY252" fmla="*/ 178289 h 457993"/>
              <a:gd name="connsiteX253" fmla="*/ 198008 w 373893"/>
              <a:gd name="connsiteY253" fmla="*/ 178289 h 457993"/>
              <a:gd name="connsiteX254" fmla="*/ 198008 w 373893"/>
              <a:gd name="connsiteY254" fmla="*/ 175432 h 457993"/>
              <a:gd name="connsiteX255" fmla="*/ 181816 w 373893"/>
              <a:gd name="connsiteY255" fmla="*/ 175432 h 457993"/>
              <a:gd name="connsiteX256" fmla="*/ 181816 w 373893"/>
              <a:gd name="connsiteY256" fmla="*/ 175432 h 457993"/>
              <a:gd name="connsiteX257" fmla="*/ 180863 w 373893"/>
              <a:gd name="connsiteY257" fmla="*/ 152572 h 457993"/>
              <a:gd name="connsiteX258" fmla="*/ 180863 w 373893"/>
              <a:gd name="connsiteY258" fmla="*/ 155429 h 457993"/>
              <a:gd name="connsiteX259" fmla="*/ 197056 w 373893"/>
              <a:gd name="connsiteY259" fmla="*/ 155429 h 457993"/>
              <a:gd name="connsiteX260" fmla="*/ 197056 w 373893"/>
              <a:gd name="connsiteY260" fmla="*/ 152572 h 457993"/>
              <a:gd name="connsiteX261" fmla="*/ 180863 w 373893"/>
              <a:gd name="connsiteY261" fmla="*/ 152572 h 457993"/>
              <a:gd name="connsiteX262" fmla="*/ 180863 w 373893"/>
              <a:gd name="connsiteY262" fmla="*/ 152572 h 457993"/>
              <a:gd name="connsiteX263" fmla="*/ 154193 w 373893"/>
              <a:gd name="connsiteY263" fmla="*/ 225914 h 457993"/>
              <a:gd name="connsiteX264" fmla="*/ 153241 w 373893"/>
              <a:gd name="connsiteY264" fmla="*/ 225914 h 457993"/>
              <a:gd name="connsiteX265" fmla="*/ 153241 w 373893"/>
              <a:gd name="connsiteY265" fmla="*/ 242107 h 457993"/>
              <a:gd name="connsiteX266" fmla="*/ 154193 w 373893"/>
              <a:gd name="connsiteY266" fmla="*/ 242107 h 457993"/>
              <a:gd name="connsiteX267" fmla="*/ 154193 w 373893"/>
              <a:gd name="connsiteY267" fmla="*/ 225914 h 457993"/>
              <a:gd name="connsiteX268" fmla="*/ 154193 w 373893"/>
              <a:gd name="connsiteY268" fmla="*/ 225914 h 457993"/>
              <a:gd name="connsiteX269" fmla="*/ 136096 w 373893"/>
              <a:gd name="connsiteY269" fmla="*/ 252584 h 457993"/>
              <a:gd name="connsiteX270" fmla="*/ 136096 w 373893"/>
              <a:gd name="connsiteY270" fmla="*/ 236392 h 457993"/>
              <a:gd name="connsiteX271" fmla="*/ 136096 w 373893"/>
              <a:gd name="connsiteY271" fmla="*/ 252584 h 457993"/>
              <a:gd name="connsiteX272" fmla="*/ 136096 w 373893"/>
              <a:gd name="connsiteY272" fmla="*/ 252584 h 457993"/>
              <a:gd name="connsiteX273" fmla="*/ 170386 w 373893"/>
              <a:gd name="connsiteY273" fmla="*/ 231629 h 457993"/>
              <a:gd name="connsiteX274" fmla="*/ 170386 w 373893"/>
              <a:gd name="connsiteY274" fmla="*/ 215437 h 457993"/>
              <a:gd name="connsiteX275" fmla="*/ 170386 w 373893"/>
              <a:gd name="connsiteY275" fmla="*/ 231629 h 457993"/>
              <a:gd name="connsiteX276" fmla="*/ 170386 w 373893"/>
              <a:gd name="connsiteY276" fmla="*/ 231629 h 457993"/>
              <a:gd name="connsiteX277" fmla="*/ 82756 w 373893"/>
              <a:gd name="connsiteY277" fmla="*/ 276397 h 457993"/>
              <a:gd name="connsiteX278" fmla="*/ 98948 w 373893"/>
              <a:gd name="connsiteY278" fmla="*/ 276397 h 457993"/>
              <a:gd name="connsiteX279" fmla="*/ 98948 w 373893"/>
              <a:gd name="connsiteY279" fmla="*/ 274492 h 457993"/>
              <a:gd name="connsiteX280" fmla="*/ 82756 w 373893"/>
              <a:gd name="connsiteY280" fmla="*/ 274492 h 457993"/>
              <a:gd name="connsiteX281" fmla="*/ 82756 w 373893"/>
              <a:gd name="connsiteY281" fmla="*/ 276397 h 457993"/>
              <a:gd name="connsiteX282" fmla="*/ 82756 w 373893"/>
              <a:gd name="connsiteY282" fmla="*/ 276397 h 457993"/>
              <a:gd name="connsiteX283" fmla="*/ 80851 w 373893"/>
              <a:gd name="connsiteY283" fmla="*/ 289732 h 457993"/>
              <a:gd name="connsiteX284" fmla="*/ 80851 w 373893"/>
              <a:gd name="connsiteY284" fmla="*/ 288779 h 457993"/>
              <a:gd name="connsiteX285" fmla="*/ 64658 w 373893"/>
              <a:gd name="connsiteY285" fmla="*/ 288779 h 457993"/>
              <a:gd name="connsiteX286" fmla="*/ 64658 w 373893"/>
              <a:gd name="connsiteY286" fmla="*/ 289732 h 457993"/>
              <a:gd name="connsiteX287" fmla="*/ 80851 w 373893"/>
              <a:gd name="connsiteY287" fmla="*/ 289732 h 457993"/>
              <a:gd name="connsiteX288" fmla="*/ 80851 w 373893"/>
              <a:gd name="connsiteY288" fmla="*/ 289732 h 457993"/>
              <a:gd name="connsiteX289" fmla="*/ 195151 w 373893"/>
              <a:gd name="connsiteY289" fmla="*/ 83039 h 457993"/>
              <a:gd name="connsiteX290" fmla="*/ 195151 w 373893"/>
              <a:gd name="connsiteY290" fmla="*/ 81134 h 457993"/>
              <a:gd name="connsiteX291" fmla="*/ 195151 w 373893"/>
              <a:gd name="connsiteY291" fmla="*/ 83039 h 457993"/>
              <a:gd name="connsiteX292" fmla="*/ 195151 w 373893"/>
              <a:gd name="connsiteY292" fmla="*/ 83039 h 457993"/>
              <a:gd name="connsiteX293" fmla="*/ 195151 w 373893"/>
              <a:gd name="connsiteY293" fmla="*/ 83039 h 457993"/>
              <a:gd name="connsiteX294" fmla="*/ 55133 w 373893"/>
              <a:gd name="connsiteY294" fmla="*/ 157334 h 457993"/>
              <a:gd name="connsiteX295" fmla="*/ 59896 w 373893"/>
              <a:gd name="connsiteY295" fmla="*/ 157334 h 457993"/>
              <a:gd name="connsiteX296" fmla="*/ 62753 w 373893"/>
              <a:gd name="connsiteY296" fmla="*/ 149714 h 457993"/>
              <a:gd name="connsiteX297" fmla="*/ 55133 w 373893"/>
              <a:gd name="connsiteY297" fmla="*/ 157334 h 457993"/>
              <a:gd name="connsiteX298" fmla="*/ 55133 w 373893"/>
              <a:gd name="connsiteY298" fmla="*/ 157334 h 457993"/>
              <a:gd name="connsiteX299" fmla="*/ 309451 w 373893"/>
              <a:gd name="connsiteY299" fmla="*/ 94469 h 457993"/>
              <a:gd name="connsiteX300" fmla="*/ 307546 w 373893"/>
              <a:gd name="connsiteY300" fmla="*/ 93517 h 457993"/>
              <a:gd name="connsiteX301" fmla="*/ 302783 w 373893"/>
              <a:gd name="connsiteY301" fmla="*/ 103042 h 457993"/>
              <a:gd name="connsiteX302" fmla="*/ 309451 w 373893"/>
              <a:gd name="connsiteY302" fmla="*/ 94469 h 45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</a:cxnLst>
            <a:rect l="l" t="t" r="r" b="b"/>
            <a:pathLst>
              <a:path w="373893" h="457993">
                <a:moveTo>
                  <a:pt x="187531" y="3982"/>
                </a:moveTo>
                <a:cubicBezTo>
                  <a:pt x="190388" y="172"/>
                  <a:pt x="196103" y="-1733"/>
                  <a:pt x="199913" y="2077"/>
                </a:cubicBezTo>
                <a:cubicBezTo>
                  <a:pt x="210391" y="11602"/>
                  <a:pt x="215153" y="24937"/>
                  <a:pt x="222773" y="36367"/>
                </a:cubicBezTo>
                <a:cubicBezTo>
                  <a:pt x="236108" y="58274"/>
                  <a:pt x="250396" y="78277"/>
                  <a:pt x="265636" y="98279"/>
                </a:cubicBezTo>
                <a:cubicBezTo>
                  <a:pt x="271351" y="105899"/>
                  <a:pt x="278971" y="112567"/>
                  <a:pt x="284686" y="120187"/>
                </a:cubicBezTo>
                <a:cubicBezTo>
                  <a:pt x="296116" y="132569"/>
                  <a:pt x="306593" y="143999"/>
                  <a:pt x="318023" y="156382"/>
                </a:cubicBezTo>
                <a:cubicBezTo>
                  <a:pt x="329453" y="168764"/>
                  <a:pt x="340883" y="180194"/>
                  <a:pt x="352313" y="192577"/>
                </a:cubicBezTo>
                <a:cubicBezTo>
                  <a:pt x="358981" y="199244"/>
                  <a:pt x="365648" y="206864"/>
                  <a:pt x="372316" y="213532"/>
                </a:cubicBezTo>
                <a:cubicBezTo>
                  <a:pt x="374221" y="215437"/>
                  <a:pt x="374221" y="218294"/>
                  <a:pt x="373268" y="221152"/>
                </a:cubicBezTo>
                <a:cubicBezTo>
                  <a:pt x="370411" y="226867"/>
                  <a:pt x="367553" y="232582"/>
                  <a:pt x="364696" y="238297"/>
                </a:cubicBezTo>
                <a:cubicBezTo>
                  <a:pt x="360886" y="246869"/>
                  <a:pt x="357076" y="255442"/>
                  <a:pt x="353266" y="264967"/>
                </a:cubicBezTo>
                <a:cubicBezTo>
                  <a:pt x="344693" y="287827"/>
                  <a:pt x="336121" y="310687"/>
                  <a:pt x="327548" y="332594"/>
                </a:cubicBezTo>
                <a:cubicBezTo>
                  <a:pt x="319928" y="353549"/>
                  <a:pt x="312308" y="374504"/>
                  <a:pt x="304688" y="395459"/>
                </a:cubicBezTo>
                <a:cubicBezTo>
                  <a:pt x="298973" y="410699"/>
                  <a:pt x="293258" y="425939"/>
                  <a:pt x="287543" y="440227"/>
                </a:cubicBezTo>
                <a:cubicBezTo>
                  <a:pt x="281828" y="453562"/>
                  <a:pt x="282781" y="454514"/>
                  <a:pt x="268493" y="450704"/>
                </a:cubicBezTo>
                <a:cubicBezTo>
                  <a:pt x="250396" y="444989"/>
                  <a:pt x="232298" y="438322"/>
                  <a:pt x="215153" y="431654"/>
                </a:cubicBezTo>
                <a:cubicBezTo>
                  <a:pt x="189436" y="422129"/>
                  <a:pt x="163718" y="411652"/>
                  <a:pt x="138001" y="402127"/>
                </a:cubicBezTo>
                <a:cubicBezTo>
                  <a:pt x="113236" y="392602"/>
                  <a:pt x="89423" y="382124"/>
                  <a:pt x="64658" y="371647"/>
                </a:cubicBezTo>
                <a:cubicBezTo>
                  <a:pt x="47513" y="364027"/>
                  <a:pt x="29416" y="356407"/>
                  <a:pt x="13223" y="347834"/>
                </a:cubicBezTo>
                <a:cubicBezTo>
                  <a:pt x="-3922" y="339262"/>
                  <a:pt x="-2017" y="339262"/>
                  <a:pt x="5603" y="323069"/>
                </a:cubicBezTo>
                <a:cubicBezTo>
                  <a:pt x="16081" y="302114"/>
                  <a:pt x="27511" y="280207"/>
                  <a:pt x="37988" y="260204"/>
                </a:cubicBezTo>
                <a:cubicBezTo>
                  <a:pt x="54181" y="229724"/>
                  <a:pt x="70373" y="200197"/>
                  <a:pt x="86566" y="169717"/>
                </a:cubicBezTo>
                <a:cubicBezTo>
                  <a:pt x="105616" y="134474"/>
                  <a:pt x="125618" y="99232"/>
                  <a:pt x="144668" y="64942"/>
                </a:cubicBezTo>
                <a:cubicBezTo>
                  <a:pt x="151336" y="52559"/>
                  <a:pt x="158956" y="40177"/>
                  <a:pt x="165623" y="27794"/>
                </a:cubicBezTo>
                <a:cubicBezTo>
                  <a:pt x="169433" y="21127"/>
                  <a:pt x="173243" y="14459"/>
                  <a:pt x="177053" y="7792"/>
                </a:cubicBezTo>
                <a:cubicBezTo>
                  <a:pt x="180863" y="4934"/>
                  <a:pt x="184673" y="3029"/>
                  <a:pt x="187531" y="3982"/>
                </a:cubicBezTo>
                <a:lnTo>
                  <a:pt x="187531" y="3982"/>
                </a:lnTo>
                <a:close/>
                <a:moveTo>
                  <a:pt x="130381" y="409747"/>
                </a:moveTo>
                <a:cubicBezTo>
                  <a:pt x="112283" y="413557"/>
                  <a:pt x="109426" y="432607"/>
                  <a:pt x="119903" y="445942"/>
                </a:cubicBezTo>
                <a:cubicBezTo>
                  <a:pt x="131333" y="461182"/>
                  <a:pt x="151336" y="462134"/>
                  <a:pt x="163718" y="447847"/>
                </a:cubicBezTo>
                <a:cubicBezTo>
                  <a:pt x="170386" y="440227"/>
                  <a:pt x="158956" y="428797"/>
                  <a:pt x="152288" y="437369"/>
                </a:cubicBezTo>
                <a:cubicBezTo>
                  <a:pt x="146573" y="444989"/>
                  <a:pt x="138953" y="444037"/>
                  <a:pt x="133238" y="437369"/>
                </a:cubicBezTo>
                <a:cubicBezTo>
                  <a:pt x="131333" y="435464"/>
                  <a:pt x="129428" y="431654"/>
                  <a:pt x="129428" y="428797"/>
                </a:cubicBezTo>
                <a:cubicBezTo>
                  <a:pt x="129428" y="425939"/>
                  <a:pt x="132286" y="425939"/>
                  <a:pt x="134191" y="424987"/>
                </a:cubicBezTo>
                <a:cubicBezTo>
                  <a:pt x="144668" y="423082"/>
                  <a:pt x="140858" y="407842"/>
                  <a:pt x="130381" y="409747"/>
                </a:cubicBezTo>
                <a:lnTo>
                  <a:pt x="130381" y="409747"/>
                </a:lnTo>
                <a:close/>
                <a:moveTo>
                  <a:pt x="44656" y="143999"/>
                </a:moveTo>
                <a:cubicBezTo>
                  <a:pt x="40846" y="135427"/>
                  <a:pt x="36083" y="127807"/>
                  <a:pt x="29416" y="120187"/>
                </a:cubicBezTo>
                <a:cubicBezTo>
                  <a:pt x="22748" y="112567"/>
                  <a:pt x="11318" y="123044"/>
                  <a:pt x="17986" y="130664"/>
                </a:cubicBezTo>
                <a:cubicBezTo>
                  <a:pt x="27511" y="141142"/>
                  <a:pt x="32273" y="155429"/>
                  <a:pt x="37988" y="167812"/>
                </a:cubicBezTo>
                <a:cubicBezTo>
                  <a:pt x="39893" y="171622"/>
                  <a:pt x="44656" y="172574"/>
                  <a:pt x="48466" y="170669"/>
                </a:cubicBezTo>
                <a:cubicBezTo>
                  <a:pt x="54181" y="173527"/>
                  <a:pt x="60848" y="172574"/>
                  <a:pt x="67516" y="169717"/>
                </a:cubicBezTo>
                <a:cubicBezTo>
                  <a:pt x="77993" y="164002"/>
                  <a:pt x="78946" y="150667"/>
                  <a:pt x="75136" y="140189"/>
                </a:cubicBezTo>
                <a:cubicBezTo>
                  <a:pt x="71326" y="130664"/>
                  <a:pt x="59896" y="130664"/>
                  <a:pt x="52276" y="135427"/>
                </a:cubicBezTo>
                <a:cubicBezTo>
                  <a:pt x="49418" y="138284"/>
                  <a:pt x="46561" y="141142"/>
                  <a:pt x="44656" y="143999"/>
                </a:cubicBezTo>
                <a:lnTo>
                  <a:pt x="44656" y="143999"/>
                </a:lnTo>
                <a:close/>
                <a:moveTo>
                  <a:pt x="317071" y="81134"/>
                </a:moveTo>
                <a:cubicBezTo>
                  <a:pt x="299926" y="68752"/>
                  <a:pt x="280876" y="93517"/>
                  <a:pt x="287543" y="110662"/>
                </a:cubicBezTo>
                <a:cubicBezTo>
                  <a:pt x="288496" y="113519"/>
                  <a:pt x="290401" y="115424"/>
                  <a:pt x="292306" y="117329"/>
                </a:cubicBezTo>
                <a:cubicBezTo>
                  <a:pt x="303736" y="126854"/>
                  <a:pt x="315166" y="116377"/>
                  <a:pt x="320881" y="105899"/>
                </a:cubicBezTo>
                <a:cubicBezTo>
                  <a:pt x="323738" y="110662"/>
                  <a:pt x="327548" y="115424"/>
                  <a:pt x="330406" y="120187"/>
                </a:cubicBezTo>
                <a:cubicBezTo>
                  <a:pt x="337073" y="127807"/>
                  <a:pt x="348503" y="117329"/>
                  <a:pt x="341836" y="109709"/>
                </a:cubicBezTo>
                <a:cubicBezTo>
                  <a:pt x="335168" y="102089"/>
                  <a:pt x="330406" y="92564"/>
                  <a:pt x="323738" y="83992"/>
                </a:cubicBezTo>
                <a:cubicBezTo>
                  <a:pt x="322786" y="81134"/>
                  <a:pt x="318976" y="80182"/>
                  <a:pt x="317071" y="81134"/>
                </a:cubicBezTo>
                <a:lnTo>
                  <a:pt x="317071" y="81134"/>
                </a:lnTo>
                <a:close/>
                <a:moveTo>
                  <a:pt x="311356" y="321164"/>
                </a:moveTo>
                <a:cubicBezTo>
                  <a:pt x="310403" y="322117"/>
                  <a:pt x="308498" y="323069"/>
                  <a:pt x="306593" y="323069"/>
                </a:cubicBezTo>
                <a:cubicBezTo>
                  <a:pt x="305641" y="323069"/>
                  <a:pt x="304688" y="323069"/>
                  <a:pt x="303736" y="323069"/>
                </a:cubicBezTo>
                <a:cubicBezTo>
                  <a:pt x="293258" y="323069"/>
                  <a:pt x="293258" y="306877"/>
                  <a:pt x="303736" y="306877"/>
                </a:cubicBezTo>
                <a:cubicBezTo>
                  <a:pt x="304688" y="306877"/>
                  <a:pt x="305641" y="306877"/>
                  <a:pt x="306593" y="306877"/>
                </a:cubicBezTo>
                <a:cubicBezTo>
                  <a:pt x="311356" y="306877"/>
                  <a:pt x="313261" y="309734"/>
                  <a:pt x="314213" y="312592"/>
                </a:cubicBezTo>
                <a:cubicBezTo>
                  <a:pt x="324691" y="280207"/>
                  <a:pt x="337073" y="248774"/>
                  <a:pt x="354218" y="219247"/>
                </a:cubicBezTo>
                <a:cubicBezTo>
                  <a:pt x="354218" y="219247"/>
                  <a:pt x="354218" y="219247"/>
                  <a:pt x="354218" y="219247"/>
                </a:cubicBezTo>
                <a:cubicBezTo>
                  <a:pt x="320881" y="185909"/>
                  <a:pt x="288496" y="152572"/>
                  <a:pt x="258968" y="115424"/>
                </a:cubicBezTo>
                <a:cubicBezTo>
                  <a:pt x="244681" y="97327"/>
                  <a:pt x="231346" y="79229"/>
                  <a:pt x="218963" y="60179"/>
                </a:cubicBezTo>
                <a:cubicBezTo>
                  <a:pt x="213248" y="50654"/>
                  <a:pt x="208486" y="40177"/>
                  <a:pt x="202771" y="30652"/>
                </a:cubicBezTo>
                <a:cubicBezTo>
                  <a:pt x="212296" y="93517"/>
                  <a:pt x="221821" y="155429"/>
                  <a:pt x="235156" y="217342"/>
                </a:cubicBezTo>
                <a:cubicBezTo>
                  <a:pt x="235156" y="217342"/>
                  <a:pt x="236108" y="217342"/>
                  <a:pt x="236108" y="217342"/>
                </a:cubicBezTo>
                <a:cubicBezTo>
                  <a:pt x="238966" y="217342"/>
                  <a:pt x="241823" y="219247"/>
                  <a:pt x="242776" y="221152"/>
                </a:cubicBezTo>
                <a:cubicBezTo>
                  <a:pt x="243728" y="218294"/>
                  <a:pt x="246586" y="216389"/>
                  <a:pt x="250396" y="216389"/>
                </a:cubicBezTo>
                <a:cubicBezTo>
                  <a:pt x="260873" y="216389"/>
                  <a:pt x="260873" y="232582"/>
                  <a:pt x="250396" y="232582"/>
                </a:cubicBezTo>
                <a:cubicBezTo>
                  <a:pt x="247538" y="232582"/>
                  <a:pt x="244681" y="230677"/>
                  <a:pt x="243728" y="228772"/>
                </a:cubicBezTo>
                <a:cubicBezTo>
                  <a:pt x="242776" y="230677"/>
                  <a:pt x="241823" y="232582"/>
                  <a:pt x="238966" y="233534"/>
                </a:cubicBezTo>
                <a:cubicBezTo>
                  <a:pt x="238966" y="234487"/>
                  <a:pt x="238966" y="235439"/>
                  <a:pt x="239918" y="236392"/>
                </a:cubicBezTo>
                <a:cubicBezTo>
                  <a:pt x="244681" y="256394"/>
                  <a:pt x="249443" y="276397"/>
                  <a:pt x="254206" y="296399"/>
                </a:cubicBezTo>
                <a:cubicBezTo>
                  <a:pt x="255158" y="295447"/>
                  <a:pt x="256111" y="295447"/>
                  <a:pt x="258016" y="295447"/>
                </a:cubicBezTo>
                <a:cubicBezTo>
                  <a:pt x="258016" y="295447"/>
                  <a:pt x="258968" y="295447"/>
                  <a:pt x="258968" y="295447"/>
                </a:cubicBezTo>
                <a:cubicBezTo>
                  <a:pt x="269446" y="295447"/>
                  <a:pt x="269446" y="311639"/>
                  <a:pt x="258968" y="311639"/>
                </a:cubicBezTo>
                <a:cubicBezTo>
                  <a:pt x="258968" y="311639"/>
                  <a:pt x="258016" y="311639"/>
                  <a:pt x="258016" y="311639"/>
                </a:cubicBezTo>
                <a:cubicBezTo>
                  <a:pt x="265636" y="344977"/>
                  <a:pt x="271351" y="379267"/>
                  <a:pt x="277066" y="413557"/>
                </a:cubicBezTo>
                <a:cubicBezTo>
                  <a:pt x="277066" y="414509"/>
                  <a:pt x="277066" y="415462"/>
                  <a:pt x="277066" y="416414"/>
                </a:cubicBezTo>
                <a:cubicBezTo>
                  <a:pt x="277066" y="415462"/>
                  <a:pt x="278018" y="414509"/>
                  <a:pt x="278018" y="414509"/>
                </a:cubicBezTo>
                <a:cubicBezTo>
                  <a:pt x="292306" y="384982"/>
                  <a:pt x="301831" y="352597"/>
                  <a:pt x="311356" y="321164"/>
                </a:cubicBezTo>
                <a:lnTo>
                  <a:pt x="311356" y="321164"/>
                </a:lnTo>
                <a:close/>
                <a:moveTo>
                  <a:pt x="327548" y="238297"/>
                </a:moveTo>
                <a:cubicBezTo>
                  <a:pt x="338026" y="238297"/>
                  <a:pt x="338026" y="222104"/>
                  <a:pt x="327548" y="222104"/>
                </a:cubicBezTo>
                <a:cubicBezTo>
                  <a:pt x="317071" y="222104"/>
                  <a:pt x="317071" y="238297"/>
                  <a:pt x="327548" y="238297"/>
                </a:cubicBezTo>
                <a:lnTo>
                  <a:pt x="327548" y="238297"/>
                </a:lnTo>
                <a:close/>
                <a:moveTo>
                  <a:pt x="299926" y="237344"/>
                </a:moveTo>
                <a:cubicBezTo>
                  <a:pt x="310403" y="237344"/>
                  <a:pt x="310403" y="221152"/>
                  <a:pt x="299926" y="221152"/>
                </a:cubicBezTo>
                <a:cubicBezTo>
                  <a:pt x="289448" y="221152"/>
                  <a:pt x="289448" y="237344"/>
                  <a:pt x="299926" y="237344"/>
                </a:cubicBezTo>
                <a:lnTo>
                  <a:pt x="299926" y="237344"/>
                </a:lnTo>
                <a:close/>
                <a:moveTo>
                  <a:pt x="269446" y="234487"/>
                </a:moveTo>
                <a:cubicBezTo>
                  <a:pt x="269446" y="234487"/>
                  <a:pt x="270398" y="234487"/>
                  <a:pt x="270398" y="234487"/>
                </a:cubicBezTo>
                <a:cubicBezTo>
                  <a:pt x="280876" y="234487"/>
                  <a:pt x="280876" y="218294"/>
                  <a:pt x="270398" y="218294"/>
                </a:cubicBezTo>
                <a:cubicBezTo>
                  <a:pt x="270398" y="218294"/>
                  <a:pt x="269446" y="218294"/>
                  <a:pt x="269446" y="218294"/>
                </a:cubicBezTo>
                <a:cubicBezTo>
                  <a:pt x="258968" y="218294"/>
                  <a:pt x="258968" y="234487"/>
                  <a:pt x="269446" y="234487"/>
                </a:cubicBezTo>
                <a:lnTo>
                  <a:pt x="269446" y="234487"/>
                </a:lnTo>
                <a:close/>
                <a:moveTo>
                  <a:pt x="197056" y="99232"/>
                </a:moveTo>
                <a:cubicBezTo>
                  <a:pt x="197056" y="99232"/>
                  <a:pt x="196103" y="100184"/>
                  <a:pt x="196103" y="100184"/>
                </a:cubicBezTo>
                <a:cubicBezTo>
                  <a:pt x="196103" y="102089"/>
                  <a:pt x="196103" y="103994"/>
                  <a:pt x="194198" y="105899"/>
                </a:cubicBezTo>
                <a:cubicBezTo>
                  <a:pt x="194198" y="106852"/>
                  <a:pt x="193246" y="107804"/>
                  <a:pt x="192293" y="108757"/>
                </a:cubicBezTo>
                <a:cubicBezTo>
                  <a:pt x="193246" y="109709"/>
                  <a:pt x="194198" y="111614"/>
                  <a:pt x="194198" y="114472"/>
                </a:cubicBezTo>
                <a:cubicBezTo>
                  <a:pt x="194198" y="115424"/>
                  <a:pt x="194198" y="117329"/>
                  <a:pt x="194198" y="118282"/>
                </a:cubicBezTo>
                <a:cubicBezTo>
                  <a:pt x="194198" y="121139"/>
                  <a:pt x="192293" y="123997"/>
                  <a:pt x="190388" y="124949"/>
                </a:cubicBezTo>
                <a:cubicBezTo>
                  <a:pt x="192293" y="125902"/>
                  <a:pt x="194198" y="127807"/>
                  <a:pt x="195151" y="129712"/>
                </a:cubicBezTo>
                <a:cubicBezTo>
                  <a:pt x="196103" y="132569"/>
                  <a:pt x="194198" y="136379"/>
                  <a:pt x="193246" y="139237"/>
                </a:cubicBezTo>
                <a:cubicBezTo>
                  <a:pt x="189436" y="145904"/>
                  <a:pt x="178006" y="143999"/>
                  <a:pt x="178006" y="134474"/>
                </a:cubicBezTo>
                <a:cubicBezTo>
                  <a:pt x="178006" y="130664"/>
                  <a:pt x="179911" y="126854"/>
                  <a:pt x="182768" y="124949"/>
                </a:cubicBezTo>
                <a:cubicBezTo>
                  <a:pt x="179911" y="123997"/>
                  <a:pt x="178006" y="121139"/>
                  <a:pt x="178006" y="118282"/>
                </a:cubicBezTo>
                <a:cubicBezTo>
                  <a:pt x="178006" y="117329"/>
                  <a:pt x="178006" y="115424"/>
                  <a:pt x="178006" y="114472"/>
                </a:cubicBezTo>
                <a:cubicBezTo>
                  <a:pt x="178006" y="112567"/>
                  <a:pt x="178958" y="110662"/>
                  <a:pt x="179911" y="109709"/>
                </a:cubicBezTo>
                <a:cubicBezTo>
                  <a:pt x="178958" y="108757"/>
                  <a:pt x="178006" y="106852"/>
                  <a:pt x="178006" y="103994"/>
                </a:cubicBezTo>
                <a:cubicBezTo>
                  <a:pt x="178006" y="100184"/>
                  <a:pt x="179911" y="96374"/>
                  <a:pt x="182768" y="94469"/>
                </a:cubicBezTo>
                <a:cubicBezTo>
                  <a:pt x="182768" y="94469"/>
                  <a:pt x="182768" y="94469"/>
                  <a:pt x="182768" y="93517"/>
                </a:cubicBezTo>
                <a:cubicBezTo>
                  <a:pt x="182768" y="92564"/>
                  <a:pt x="182768" y="90659"/>
                  <a:pt x="182768" y="89707"/>
                </a:cubicBezTo>
                <a:cubicBezTo>
                  <a:pt x="182768" y="87802"/>
                  <a:pt x="182768" y="86849"/>
                  <a:pt x="183721" y="85897"/>
                </a:cubicBezTo>
                <a:cubicBezTo>
                  <a:pt x="181816" y="85897"/>
                  <a:pt x="178958" y="83039"/>
                  <a:pt x="178958" y="78277"/>
                </a:cubicBezTo>
                <a:cubicBezTo>
                  <a:pt x="178958" y="74467"/>
                  <a:pt x="179911" y="71609"/>
                  <a:pt x="182768" y="68752"/>
                </a:cubicBezTo>
                <a:cubicBezTo>
                  <a:pt x="182768" y="68752"/>
                  <a:pt x="182768" y="68752"/>
                  <a:pt x="182768" y="68752"/>
                </a:cubicBezTo>
                <a:cubicBezTo>
                  <a:pt x="182768" y="68752"/>
                  <a:pt x="182768" y="68752"/>
                  <a:pt x="182768" y="67799"/>
                </a:cubicBezTo>
                <a:cubicBezTo>
                  <a:pt x="182768" y="63989"/>
                  <a:pt x="183721" y="61132"/>
                  <a:pt x="186578" y="58274"/>
                </a:cubicBezTo>
                <a:cubicBezTo>
                  <a:pt x="186578" y="58274"/>
                  <a:pt x="187531" y="57322"/>
                  <a:pt x="187531" y="57322"/>
                </a:cubicBezTo>
                <a:cubicBezTo>
                  <a:pt x="184673" y="56369"/>
                  <a:pt x="181816" y="53512"/>
                  <a:pt x="181816" y="49702"/>
                </a:cubicBezTo>
                <a:cubicBezTo>
                  <a:pt x="181816" y="47797"/>
                  <a:pt x="181816" y="45892"/>
                  <a:pt x="181816" y="44939"/>
                </a:cubicBezTo>
                <a:cubicBezTo>
                  <a:pt x="181816" y="43034"/>
                  <a:pt x="181816" y="42082"/>
                  <a:pt x="182768" y="40177"/>
                </a:cubicBezTo>
                <a:cubicBezTo>
                  <a:pt x="182768" y="38272"/>
                  <a:pt x="183721" y="35414"/>
                  <a:pt x="185626" y="34462"/>
                </a:cubicBezTo>
                <a:cubicBezTo>
                  <a:pt x="186578" y="33509"/>
                  <a:pt x="186578" y="33509"/>
                  <a:pt x="187531" y="33509"/>
                </a:cubicBezTo>
                <a:lnTo>
                  <a:pt x="186578" y="29699"/>
                </a:lnTo>
                <a:cubicBezTo>
                  <a:pt x="185626" y="29699"/>
                  <a:pt x="185626" y="28747"/>
                  <a:pt x="184673" y="27794"/>
                </a:cubicBezTo>
                <a:cubicBezTo>
                  <a:pt x="173243" y="46844"/>
                  <a:pt x="162766" y="66847"/>
                  <a:pt x="151336" y="85897"/>
                </a:cubicBezTo>
                <a:cubicBezTo>
                  <a:pt x="135143" y="115424"/>
                  <a:pt x="117998" y="145904"/>
                  <a:pt x="102758" y="176384"/>
                </a:cubicBezTo>
                <a:cubicBezTo>
                  <a:pt x="87518" y="204959"/>
                  <a:pt x="73231" y="232582"/>
                  <a:pt x="57991" y="261157"/>
                </a:cubicBezTo>
                <a:cubicBezTo>
                  <a:pt x="51323" y="274492"/>
                  <a:pt x="44656" y="286874"/>
                  <a:pt x="37988" y="300209"/>
                </a:cubicBezTo>
                <a:cubicBezTo>
                  <a:pt x="39893" y="300209"/>
                  <a:pt x="40846" y="300209"/>
                  <a:pt x="42751" y="301162"/>
                </a:cubicBezTo>
                <a:cubicBezTo>
                  <a:pt x="43703" y="298304"/>
                  <a:pt x="45608" y="295447"/>
                  <a:pt x="50371" y="295447"/>
                </a:cubicBezTo>
                <a:cubicBezTo>
                  <a:pt x="51323" y="291637"/>
                  <a:pt x="54181" y="288779"/>
                  <a:pt x="57991" y="288779"/>
                </a:cubicBezTo>
                <a:cubicBezTo>
                  <a:pt x="68468" y="288779"/>
                  <a:pt x="68468" y="304972"/>
                  <a:pt x="57991" y="304972"/>
                </a:cubicBezTo>
                <a:cubicBezTo>
                  <a:pt x="57038" y="308782"/>
                  <a:pt x="54181" y="311639"/>
                  <a:pt x="50371" y="311639"/>
                </a:cubicBezTo>
                <a:cubicBezTo>
                  <a:pt x="49418" y="311639"/>
                  <a:pt x="47513" y="311639"/>
                  <a:pt x="46561" y="310687"/>
                </a:cubicBezTo>
                <a:cubicBezTo>
                  <a:pt x="45608" y="318307"/>
                  <a:pt x="35131" y="319259"/>
                  <a:pt x="31321" y="313544"/>
                </a:cubicBezTo>
                <a:cubicBezTo>
                  <a:pt x="29416" y="318307"/>
                  <a:pt x="27511" y="322117"/>
                  <a:pt x="24653" y="326879"/>
                </a:cubicBezTo>
                <a:cubicBezTo>
                  <a:pt x="23701" y="327832"/>
                  <a:pt x="22748" y="330689"/>
                  <a:pt x="21796" y="332594"/>
                </a:cubicBezTo>
                <a:cubicBezTo>
                  <a:pt x="23701" y="333547"/>
                  <a:pt x="27511" y="334499"/>
                  <a:pt x="28463" y="334499"/>
                </a:cubicBezTo>
                <a:cubicBezTo>
                  <a:pt x="45608" y="340214"/>
                  <a:pt x="63706" y="347834"/>
                  <a:pt x="80851" y="355454"/>
                </a:cubicBezTo>
                <a:cubicBezTo>
                  <a:pt x="99901" y="364027"/>
                  <a:pt x="118951" y="371647"/>
                  <a:pt x="138953" y="379267"/>
                </a:cubicBezTo>
                <a:cubicBezTo>
                  <a:pt x="136096" y="373552"/>
                  <a:pt x="138001" y="367837"/>
                  <a:pt x="143716" y="364027"/>
                </a:cubicBezTo>
                <a:cubicBezTo>
                  <a:pt x="151336" y="360217"/>
                  <a:pt x="158956" y="369742"/>
                  <a:pt x="154193" y="375457"/>
                </a:cubicBezTo>
                <a:cubicBezTo>
                  <a:pt x="154193" y="378314"/>
                  <a:pt x="153241" y="381172"/>
                  <a:pt x="150383" y="383077"/>
                </a:cubicBezTo>
                <a:cubicBezTo>
                  <a:pt x="150383" y="383077"/>
                  <a:pt x="149431" y="383077"/>
                  <a:pt x="149431" y="383077"/>
                </a:cubicBezTo>
                <a:cubicBezTo>
                  <a:pt x="169433" y="391649"/>
                  <a:pt x="190388" y="398317"/>
                  <a:pt x="211343" y="404984"/>
                </a:cubicBezTo>
                <a:cubicBezTo>
                  <a:pt x="227536" y="410699"/>
                  <a:pt x="243728" y="415462"/>
                  <a:pt x="258968" y="422129"/>
                </a:cubicBezTo>
                <a:cubicBezTo>
                  <a:pt x="260873" y="423082"/>
                  <a:pt x="262778" y="424034"/>
                  <a:pt x="263731" y="424034"/>
                </a:cubicBezTo>
                <a:cubicBezTo>
                  <a:pt x="263731" y="422129"/>
                  <a:pt x="262778" y="420224"/>
                  <a:pt x="262778" y="418319"/>
                </a:cubicBezTo>
                <a:cubicBezTo>
                  <a:pt x="255158" y="381172"/>
                  <a:pt x="247538" y="343072"/>
                  <a:pt x="238966" y="305924"/>
                </a:cubicBezTo>
                <a:cubicBezTo>
                  <a:pt x="238013" y="306877"/>
                  <a:pt x="236108" y="307829"/>
                  <a:pt x="233251" y="307829"/>
                </a:cubicBezTo>
                <a:cubicBezTo>
                  <a:pt x="233251" y="307829"/>
                  <a:pt x="232298" y="307829"/>
                  <a:pt x="232298" y="307829"/>
                </a:cubicBezTo>
                <a:cubicBezTo>
                  <a:pt x="221821" y="307829"/>
                  <a:pt x="221821" y="291637"/>
                  <a:pt x="232298" y="291637"/>
                </a:cubicBezTo>
                <a:cubicBezTo>
                  <a:pt x="232298" y="291637"/>
                  <a:pt x="233251" y="291637"/>
                  <a:pt x="233251" y="291637"/>
                </a:cubicBezTo>
                <a:cubicBezTo>
                  <a:pt x="234203" y="291637"/>
                  <a:pt x="235156" y="291637"/>
                  <a:pt x="236108" y="291637"/>
                </a:cubicBezTo>
                <a:cubicBezTo>
                  <a:pt x="233251" y="277349"/>
                  <a:pt x="229441" y="264014"/>
                  <a:pt x="226583" y="249727"/>
                </a:cubicBezTo>
                <a:cubicBezTo>
                  <a:pt x="225631" y="249727"/>
                  <a:pt x="225631" y="249727"/>
                  <a:pt x="224678" y="249727"/>
                </a:cubicBezTo>
                <a:cubicBezTo>
                  <a:pt x="218963" y="249727"/>
                  <a:pt x="215153" y="245917"/>
                  <a:pt x="215153" y="240202"/>
                </a:cubicBezTo>
                <a:cubicBezTo>
                  <a:pt x="215153" y="235439"/>
                  <a:pt x="218963" y="232582"/>
                  <a:pt x="222773" y="232582"/>
                </a:cubicBezTo>
                <a:cubicBezTo>
                  <a:pt x="222773" y="230677"/>
                  <a:pt x="221821" y="229724"/>
                  <a:pt x="221821" y="227819"/>
                </a:cubicBezTo>
                <a:cubicBezTo>
                  <a:pt x="218011" y="226867"/>
                  <a:pt x="215153" y="224009"/>
                  <a:pt x="215153" y="220199"/>
                </a:cubicBezTo>
                <a:cubicBezTo>
                  <a:pt x="215153" y="217342"/>
                  <a:pt x="216106" y="214484"/>
                  <a:pt x="218011" y="213532"/>
                </a:cubicBezTo>
                <a:cubicBezTo>
                  <a:pt x="210391" y="178289"/>
                  <a:pt x="203723" y="139237"/>
                  <a:pt x="197056" y="99232"/>
                </a:cubicBezTo>
                <a:lnTo>
                  <a:pt x="197056" y="99232"/>
                </a:lnTo>
                <a:close/>
                <a:moveTo>
                  <a:pt x="193246" y="213532"/>
                </a:moveTo>
                <a:cubicBezTo>
                  <a:pt x="189436" y="213532"/>
                  <a:pt x="185626" y="216389"/>
                  <a:pt x="185626" y="221152"/>
                </a:cubicBezTo>
                <a:cubicBezTo>
                  <a:pt x="185626" y="221152"/>
                  <a:pt x="185626" y="222104"/>
                  <a:pt x="185626" y="222104"/>
                </a:cubicBezTo>
                <a:cubicBezTo>
                  <a:pt x="185626" y="226867"/>
                  <a:pt x="188483" y="229724"/>
                  <a:pt x="193246" y="229724"/>
                </a:cubicBezTo>
                <a:cubicBezTo>
                  <a:pt x="196103" y="235439"/>
                  <a:pt x="205628" y="234487"/>
                  <a:pt x="207533" y="227819"/>
                </a:cubicBezTo>
                <a:cubicBezTo>
                  <a:pt x="208486" y="225914"/>
                  <a:pt x="209438" y="223057"/>
                  <a:pt x="208486" y="221152"/>
                </a:cubicBezTo>
                <a:cubicBezTo>
                  <a:pt x="207533" y="217342"/>
                  <a:pt x="203723" y="214484"/>
                  <a:pt x="198961" y="215437"/>
                </a:cubicBezTo>
                <a:cubicBezTo>
                  <a:pt x="198961" y="215437"/>
                  <a:pt x="198008" y="214484"/>
                  <a:pt x="198008" y="214484"/>
                </a:cubicBezTo>
                <a:cubicBezTo>
                  <a:pt x="200866" y="214484"/>
                  <a:pt x="204676" y="212579"/>
                  <a:pt x="205628" y="208769"/>
                </a:cubicBezTo>
                <a:cubicBezTo>
                  <a:pt x="206581" y="206864"/>
                  <a:pt x="207533" y="204007"/>
                  <a:pt x="206581" y="202102"/>
                </a:cubicBezTo>
                <a:cubicBezTo>
                  <a:pt x="205628" y="198292"/>
                  <a:pt x="202771" y="196387"/>
                  <a:pt x="198961" y="196387"/>
                </a:cubicBezTo>
                <a:cubicBezTo>
                  <a:pt x="197056" y="191624"/>
                  <a:pt x="190388" y="188767"/>
                  <a:pt x="185626" y="193529"/>
                </a:cubicBezTo>
                <a:cubicBezTo>
                  <a:pt x="185626" y="193529"/>
                  <a:pt x="184673" y="194482"/>
                  <a:pt x="184673" y="194482"/>
                </a:cubicBezTo>
                <a:cubicBezTo>
                  <a:pt x="178958" y="200197"/>
                  <a:pt x="183721" y="207817"/>
                  <a:pt x="190388" y="207817"/>
                </a:cubicBezTo>
                <a:cubicBezTo>
                  <a:pt x="191341" y="211627"/>
                  <a:pt x="192293" y="212579"/>
                  <a:pt x="193246" y="213532"/>
                </a:cubicBezTo>
                <a:lnTo>
                  <a:pt x="193246" y="213532"/>
                </a:lnTo>
                <a:close/>
                <a:moveTo>
                  <a:pt x="195151" y="283064"/>
                </a:moveTo>
                <a:cubicBezTo>
                  <a:pt x="194198" y="284017"/>
                  <a:pt x="193246" y="285922"/>
                  <a:pt x="193246" y="287827"/>
                </a:cubicBezTo>
                <a:cubicBezTo>
                  <a:pt x="193246" y="287827"/>
                  <a:pt x="193246" y="288779"/>
                  <a:pt x="193246" y="288779"/>
                </a:cubicBezTo>
                <a:cubicBezTo>
                  <a:pt x="193246" y="297352"/>
                  <a:pt x="204676" y="299257"/>
                  <a:pt x="208486" y="292589"/>
                </a:cubicBezTo>
                <a:cubicBezTo>
                  <a:pt x="206581" y="297352"/>
                  <a:pt x="208486" y="304019"/>
                  <a:pt x="215153" y="304019"/>
                </a:cubicBezTo>
                <a:cubicBezTo>
                  <a:pt x="225631" y="304019"/>
                  <a:pt x="225631" y="287827"/>
                  <a:pt x="215153" y="287827"/>
                </a:cubicBezTo>
                <a:cubicBezTo>
                  <a:pt x="212296" y="287827"/>
                  <a:pt x="209438" y="289732"/>
                  <a:pt x="208486" y="291637"/>
                </a:cubicBezTo>
                <a:cubicBezTo>
                  <a:pt x="208486" y="290684"/>
                  <a:pt x="209438" y="289732"/>
                  <a:pt x="209438" y="287827"/>
                </a:cubicBezTo>
                <a:cubicBezTo>
                  <a:pt x="209438" y="287827"/>
                  <a:pt x="209438" y="286874"/>
                  <a:pt x="209438" y="286874"/>
                </a:cubicBezTo>
                <a:cubicBezTo>
                  <a:pt x="209438" y="284969"/>
                  <a:pt x="208486" y="283064"/>
                  <a:pt x="207533" y="282112"/>
                </a:cubicBezTo>
                <a:cubicBezTo>
                  <a:pt x="218011" y="282112"/>
                  <a:pt x="218011" y="265919"/>
                  <a:pt x="207533" y="265919"/>
                </a:cubicBezTo>
                <a:cubicBezTo>
                  <a:pt x="207533" y="265919"/>
                  <a:pt x="206581" y="265919"/>
                  <a:pt x="206581" y="265919"/>
                </a:cubicBezTo>
                <a:cubicBezTo>
                  <a:pt x="204676" y="265919"/>
                  <a:pt x="201818" y="266872"/>
                  <a:pt x="200866" y="268777"/>
                </a:cubicBezTo>
                <a:cubicBezTo>
                  <a:pt x="193246" y="270682"/>
                  <a:pt x="191341" y="279254"/>
                  <a:pt x="195151" y="283064"/>
                </a:cubicBezTo>
                <a:lnTo>
                  <a:pt x="195151" y="283064"/>
                </a:lnTo>
                <a:close/>
                <a:moveTo>
                  <a:pt x="166576" y="347834"/>
                </a:moveTo>
                <a:cubicBezTo>
                  <a:pt x="171338" y="348787"/>
                  <a:pt x="176101" y="345929"/>
                  <a:pt x="176101" y="340214"/>
                </a:cubicBezTo>
                <a:cubicBezTo>
                  <a:pt x="176101" y="340214"/>
                  <a:pt x="176101" y="339262"/>
                  <a:pt x="176101" y="339262"/>
                </a:cubicBezTo>
                <a:cubicBezTo>
                  <a:pt x="178006" y="335452"/>
                  <a:pt x="177053" y="332594"/>
                  <a:pt x="175148" y="329737"/>
                </a:cubicBezTo>
                <a:cubicBezTo>
                  <a:pt x="175148" y="329737"/>
                  <a:pt x="176101" y="329737"/>
                  <a:pt x="177053" y="329737"/>
                </a:cubicBezTo>
                <a:cubicBezTo>
                  <a:pt x="180863" y="330689"/>
                  <a:pt x="185626" y="328784"/>
                  <a:pt x="186578" y="324022"/>
                </a:cubicBezTo>
                <a:cubicBezTo>
                  <a:pt x="187531" y="322117"/>
                  <a:pt x="186578" y="319259"/>
                  <a:pt x="185626" y="317354"/>
                </a:cubicBezTo>
                <a:cubicBezTo>
                  <a:pt x="185626" y="316402"/>
                  <a:pt x="185626" y="316402"/>
                  <a:pt x="184673" y="315449"/>
                </a:cubicBezTo>
                <a:cubicBezTo>
                  <a:pt x="185626" y="315449"/>
                  <a:pt x="186578" y="316402"/>
                  <a:pt x="187531" y="316402"/>
                </a:cubicBezTo>
                <a:cubicBezTo>
                  <a:pt x="198008" y="316402"/>
                  <a:pt x="198008" y="300209"/>
                  <a:pt x="187531" y="300209"/>
                </a:cubicBezTo>
                <a:cubicBezTo>
                  <a:pt x="179911" y="300209"/>
                  <a:pt x="178006" y="307829"/>
                  <a:pt x="180863" y="312592"/>
                </a:cubicBezTo>
                <a:cubicBezTo>
                  <a:pt x="176101" y="310687"/>
                  <a:pt x="169433" y="312592"/>
                  <a:pt x="169433" y="319259"/>
                </a:cubicBezTo>
                <a:cubicBezTo>
                  <a:pt x="169433" y="322117"/>
                  <a:pt x="170386" y="324974"/>
                  <a:pt x="172291" y="326879"/>
                </a:cubicBezTo>
                <a:cubicBezTo>
                  <a:pt x="169433" y="325927"/>
                  <a:pt x="166576" y="325927"/>
                  <a:pt x="164671" y="328784"/>
                </a:cubicBezTo>
                <a:cubicBezTo>
                  <a:pt x="161813" y="331642"/>
                  <a:pt x="160861" y="335452"/>
                  <a:pt x="160861" y="339262"/>
                </a:cubicBezTo>
                <a:cubicBezTo>
                  <a:pt x="160861" y="341167"/>
                  <a:pt x="161813" y="343072"/>
                  <a:pt x="162766" y="344024"/>
                </a:cubicBezTo>
                <a:cubicBezTo>
                  <a:pt x="159908" y="344024"/>
                  <a:pt x="157051" y="344024"/>
                  <a:pt x="156098" y="346882"/>
                </a:cubicBezTo>
                <a:cubicBezTo>
                  <a:pt x="154193" y="349739"/>
                  <a:pt x="152288" y="352597"/>
                  <a:pt x="152288" y="356407"/>
                </a:cubicBezTo>
                <a:cubicBezTo>
                  <a:pt x="152288" y="366884"/>
                  <a:pt x="167528" y="366884"/>
                  <a:pt x="168481" y="356407"/>
                </a:cubicBezTo>
                <a:cubicBezTo>
                  <a:pt x="168481" y="354502"/>
                  <a:pt x="168481" y="350692"/>
                  <a:pt x="166576" y="347834"/>
                </a:cubicBezTo>
                <a:lnTo>
                  <a:pt x="166576" y="347834"/>
                </a:lnTo>
                <a:close/>
                <a:moveTo>
                  <a:pt x="117046" y="254489"/>
                </a:moveTo>
                <a:cubicBezTo>
                  <a:pt x="117046" y="254489"/>
                  <a:pt x="116093" y="254489"/>
                  <a:pt x="116093" y="254489"/>
                </a:cubicBezTo>
                <a:cubicBezTo>
                  <a:pt x="105616" y="254489"/>
                  <a:pt x="105616" y="270682"/>
                  <a:pt x="116093" y="270682"/>
                </a:cubicBezTo>
                <a:cubicBezTo>
                  <a:pt x="116093" y="270682"/>
                  <a:pt x="117046" y="270682"/>
                  <a:pt x="117046" y="270682"/>
                </a:cubicBezTo>
                <a:cubicBezTo>
                  <a:pt x="127523" y="269729"/>
                  <a:pt x="127523" y="254489"/>
                  <a:pt x="117046" y="254489"/>
                </a:cubicBezTo>
                <a:lnTo>
                  <a:pt x="117046" y="254489"/>
                </a:lnTo>
                <a:close/>
                <a:moveTo>
                  <a:pt x="135143" y="262109"/>
                </a:moveTo>
                <a:cubicBezTo>
                  <a:pt x="134191" y="262109"/>
                  <a:pt x="133238" y="262109"/>
                  <a:pt x="132286" y="262109"/>
                </a:cubicBezTo>
                <a:cubicBezTo>
                  <a:pt x="121808" y="262109"/>
                  <a:pt x="121808" y="278302"/>
                  <a:pt x="132286" y="278302"/>
                </a:cubicBezTo>
                <a:cubicBezTo>
                  <a:pt x="133238" y="278302"/>
                  <a:pt x="134191" y="278302"/>
                  <a:pt x="135143" y="278302"/>
                </a:cubicBezTo>
                <a:cubicBezTo>
                  <a:pt x="145621" y="277349"/>
                  <a:pt x="145621" y="262109"/>
                  <a:pt x="135143" y="262109"/>
                </a:cubicBezTo>
                <a:lnTo>
                  <a:pt x="135143" y="262109"/>
                </a:lnTo>
                <a:close/>
                <a:moveTo>
                  <a:pt x="158956" y="269729"/>
                </a:moveTo>
                <a:cubicBezTo>
                  <a:pt x="157051" y="268777"/>
                  <a:pt x="154193" y="267824"/>
                  <a:pt x="152288" y="268777"/>
                </a:cubicBezTo>
                <a:cubicBezTo>
                  <a:pt x="148478" y="269729"/>
                  <a:pt x="145621" y="274492"/>
                  <a:pt x="146573" y="278302"/>
                </a:cubicBezTo>
                <a:cubicBezTo>
                  <a:pt x="147526" y="283064"/>
                  <a:pt x="152288" y="285922"/>
                  <a:pt x="157051" y="285922"/>
                </a:cubicBezTo>
                <a:cubicBezTo>
                  <a:pt x="165623" y="284969"/>
                  <a:pt x="166576" y="271634"/>
                  <a:pt x="158956" y="269729"/>
                </a:cubicBezTo>
                <a:lnTo>
                  <a:pt x="158956" y="269729"/>
                </a:lnTo>
                <a:close/>
                <a:moveTo>
                  <a:pt x="181816" y="283064"/>
                </a:moveTo>
                <a:cubicBezTo>
                  <a:pt x="181816" y="283064"/>
                  <a:pt x="180863" y="283064"/>
                  <a:pt x="180863" y="283064"/>
                </a:cubicBezTo>
                <a:cubicBezTo>
                  <a:pt x="170386" y="283064"/>
                  <a:pt x="170386" y="299257"/>
                  <a:pt x="180863" y="299257"/>
                </a:cubicBezTo>
                <a:cubicBezTo>
                  <a:pt x="180863" y="299257"/>
                  <a:pt x="181816" y="299257"/>
                  <a:pt x="181816" y="299257"/>
                </a:cubicBezTo>
                <a:cubicBezTo>
                  <a:pt x="192293" y="299257"/>
                  <a:pt x="192293" y="283064"/>
                  <a:pt x="181816" y="283064"/>
                </a:cubicBezTo>
                <a:lnTo>
                  <a:pt x="181816" y="283064"/>
                </a:lnTo>
                <a:close/>
                <a:moveTo>
                  <a:pt x="207533" y="250679"/>
                </a:moveTo>
                <a:cubicBezTo>
                  <a:pt x="208486" y="248774"/>
                  <a:pt x="209438" y="245917"/>
                  <a:pt x="208486" y="244012"/>
                </a:cubicBezTo>
                <a:cubicBezTo>
                  <a:pt x="207533" y="240202"/>
                  <a:pt x="202771" y="237344"/>
                  <a:pt x="198961" y="238297"/>
                </a:cubicBezTo>
                <a:cubicBezTo>
                  <a:pt x="194198" y="239249"/>
                  <a:pt x="191341" y="244012"/>
                  <a:pt x="191341" y="248774"/>
                </a:cubicBezTo>
                <a:cubicBezTo>
                  <a:pt x="191341" y="257347"/>
                  <a:pt x="204676" y="258299"/>
                  <a:pt x="207533" y="250679"/>
                </a:cubicBezTo>
                <a:lnTo>
                  <a:pt x="207533" y="250679"/>
                </a:lnTo>
                <a:close/>
                <a:moveTo>
                  <a:pt x="181816" y="175432"/>
                </a:moveTo>
                <a:cubicBezTo>
                  <a:pt x="181816" y="176384"/>
                  <a:pt x="181816" y="177337"/>
                  <a:pt x="181816" y="178289"/>
                </a:cubicBezTo>
                <a:cubicBezTo>
                  <a:pt x="181816" y="188767"/>
                  <a:pt x="198008" y="188767"/>
                  <a:pt x="198008" y="178289"/>
                </a:cubicBezTo>
                <a:cubicBezTo>
                  <a:pt x="198008" y="177337"/>
                  <a:pt x="198008" y="176384"/>
                  <a:pt x="198008" y="175432"/>
                </a:cubicBezTo>
                <a:cubicBezTo>
                  <a:pt x="197056" y="165907"/>
                  <a:pt x="181816" y="165907"/>
                  <a:pt x="181816" y="175432"/>
                </a:cubicBezTo>
                <a:lnTo>
                  <a:pt x="181816" y="175432"/>
                </a:lnTo>
                <a:close/>
                <a:moveTo>
                  <a:pt x="180863" y="152572"/>
                </a:moveTo>
                <a:cubicBezTo>
                  <a:pt x="180863" y="153524"/>
                  <a:pt x="180863" y="154477"/>
                  <a:pt x="180863" y="155429"/>
                </a:cubicBezTo>
                <a:cubicBezTo>
                  <a:pt x="180863" y="165907"/>
                  <a:pt x="197056" y="165907"/>
                  <a:pt x="197056" y="155429"/>
                </a:cubicBezTo>
                <a:cubicBezTo>
                  <a:pt x="197056" y="154477"/>
                  <a:pt x="197056" y="153524"/>
                  <a:pt x="197056" y="152572"/>
                </a:cubicBezTo>
                <a:cubicBezTo>
                  <a:pt x="197056" y="142094"/>
                  <a:pt x="180863" y="142094"/>
                  <a:pt x="180863" y="152572"/>
                </a:cubicBezTo>
                <a:lnTo>
                  <a:pt x="180863" y="152572"/>
                </a:lnTo>
                <a:close/>
                <a:moveTo>
                  <a:pt x="154193" y="225914"/>
                </a:moveTo>
                <a:cubicBezTo>
                  <a:pt x="154193" y="225914"/>
                  <a:pt x="153241" y="225914"/>
                  <a:pt x="153241" y="225914"/>
                </a:cubicBezTo>
                <a:cubicBezTo>
                  <a:pt x="142763" y="225914"/>
                  <a:pt x="142763" y="242107"/>
                  <a:pt x="153241" y="242107"/>
                </a:cubicBezTo>
                <a:cubicBezTo>
                  <a:pt x="153241" y="242107"/>
                  <a:pt x="154193" y="242107"/>
                  <a:pt x="154193" y="242107"/>
                </a:cubicBezTo>
                <a:cubicBezTo>
                  <a:pt x="164671" y="241154"/>
                  <a:pt x="164671" y="225914"/>
                  <a:pt x="154193" y="225914"/>
                </a:cubicBezTo>
                <a:lnTo>
                  <a:pt x="154193" y="225914"/>
                </a:lnTo>
                <a:close/>
                <a:moveTo>
                  <a:pt x="136096" y="252584"/>
                </a:moveTo>
                <a:cubicBezTo>
                  <a:pt x="146573" y="252584"/>
                  <a:pt x="146573" y="236392"/>
                  <a:pt x="136096" y="236392"/>
                </a:cubicBezTo>
                <a:cubicBezTo>
                  <a:pt x="125618" y="237344"/>
                  <a:pt x="125618" y="252584"/>
                  <a:pt x="136096" y="252584"/>
                </a:cubicBezTo>
                <a:lnTo>
                  <a:pt x="136096" y="252584"/>
                </a:lnTo>
                <a:close/>
                <a:moveTo>
                  <a:pt x="170386" y="231629"/>
                </a:moveTo>
                <a:cubicBezTo>
                  <a:pt x="180863" y="231629"/>
                  <a:pt x="180863" y="215437"/>
                  <a:pt x="170386" y="215437"/>
                </a:cubicBezTo>
                <a:cubicBezTo>
                  <a:pt x="159908" y="215437"/>
                  <a:pt x="159908" y="231629"/>
                  <a:pt x="170386" y="231629"/>
                </a:cubicBezTo>
                <a:lnTo>
                  <a:pt x="170386" y="231629"/>
                </a:lnTo>
                <a:close/>
                <a:moveTo>
                  <a:pt x="82756" y="276397"/>
                </a:moveTo>
                <a:cubicBezTo>
                  <a:pt x="82756" y="286874"/>
                  <a:pt x="98948" y="286874"/>
                  <a:pt x="98948" y="276397"/>
                </a:cubicBezTo>
                <a:lnTo>
                  <a:pt x="98948" y="274492"/>
                </a:lnTo>
                <a:cubicBezTo>
                  <a:pt x="98948" y="264014"/>
                  <a:pt x="82756" y="264014"/>
                  <a:pt x="82756" y="274492"/>
                </a:cubicBezTo>
                <a:lnTo>
                  <a:pt x="82756" y="276397"/>
                </a:lnTo>
                <a:lnTo>
                  <a:pt x="82756" y="276397"/>
                </a:lnTo>
                <a:close/>
                <a:moveTo>
                  <a:pt x="80851" y="289732"/>
                </a:moveTo>
                <a:cubicBezTo>
                  <a:pt x="80851" y="289732"/>
                  <a:pt x="80851" y="288779"/>
                  <a:pt x="80851" y="288779"/>
                </a:cubicBezTo>
                <a:cubicBezTo>
                  <a:pt x="80851" y="278302"/>
                  <a:pt x="64658" y="278302"/>
                  <a:pt x="64658" y="288779"/>
                </a:cubicBezTo>
                <a:cubicBezTo>
                  <a:pt x="64658" y="288779"/>
                  <a:pt x="64658" y="289732"/>
                  <a:pt x="64658" y="289732"/>
                </a:cubicBezTo>
                <a:cubicBezTo>
                  <a:pt x="65611" y="300209"/>
                  <a:pt x="80851" y="300209"/>
                  <a:pt x="80851" y="289732"/>
                </a:cubicBezTo>
                <a:lnTo>
                  <a:pt x="80851" y="289732"/>
                </a:lnTo>
                <a:close/>
                <a:moveTo>
                  <a:pt x="195151" y="83039"/>
                </a:moveTo>
                <a:cubicBezTo>
                  <a:pt x="195151" y="82087"/>
                  <a:pt x="195151" y="82087"/>
                  <a:pt x="195151" y="81134"/>
                </a:cubicBezTo>
                <a:cubicBezTo>
                  <a:pt x="194198" y="82087"/>
                  <a:pt x="194198" y="82087"/>
                  <a:pt x="195151" y="83039"/>
                </a:cubicBezTo>
                <a:cubicBezTo>
                  <a:pt x="194198" y="83039"/>
                  <a:pt x="194198" y="83039"/>
                  <a:pt x="195151" y="83039"/>
                </a:cubicBezTo>
                <a:lnTo>
                  <a:pt x="195151" y="83039"/>
                </a:lnTo>
                <a:close/>
                <a:moveTo>
                  <a:pt x="55133" y="157334"/>
                </a:moveTo>
                <a:cubicBezTo>
                  <a:pt x="56086" y="158287"/>
                  <a:pt x="57991" y="158287"/>
                  <a:pt x="59896" y="157334"/>
                </a:cubicBezTo>
                <a:cubicBezTo>
                  <a:pt x="60848" y="156382"/>
                  <a:pt x="62753" y="150667"/>
                  <a:pt x="62753" y="149714"/>
                </a:cubicBezTo>
                <a:cubicBezTo>
                  <a:pt x="58943" y="148762"/>
                  <a:pt x="56086" y="153524"/>
                  <a:pt x="55133" y="157334"/>
                </a:cubicBezTo>
                <a:lnTo>
                  <a:pt x="55133" y="157334"/>
                </a:lnTo>
                <a:close/>
                <a:moveTo>
                  <a:pt x="309451" y="94469"/>
                </a:moveTo>
                <a:cubicBezTo>
                  <a:pt x="308498" y="94469"/>
                  <a:pt x="307546" y="93517"/>
                  <a:pt x="307546" y="93517"/>
                </a:cubicBezTo>
                <a:cubicBezTo>
                  <a:pt x="304688" y="91612"/>
                  <a:pt x="302783" y="100184"/>
                  <a:pt x="302783" y="103042"/>
                </a:cubicBezTo>
                <a:cubicBezTo>
                  <a:pt x="304688" y="101137"/>
                  <a:pt x="307546" y="98279"/>
                  <a:pt x="309451" y="94469"/>
                </a:cubicBezTo>
                <a:close/>
              </a:path>
            </a:pathLst>
          </a:custGeom>
          <a:solidFill>
            <a:srgbClr val="3239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grpSp>
        <p:nvGrpSpPr>
          <p:cNvPr id="7" name="Group 70">
            <a:extLst>
              <a:ext uri="{FF2B5EF4-FFF2-40B4-BE49-F238E27FC236}">
                <a16:creationId xmlns:a16="http://schemas.microsoft.com/office/drawing/2014/main" id="{94186C5D-0E1E-18FB-1545-799457A22D65}"/>
              </a:ext>
            </a:extLst>
          </p:cNvPr>
          <p:cNvGrpSpPr/>
          <p:nvPr/>
        </p:nvGrpSpPr>
        <p:grpSpPr>
          <a:xfrm rot="2700000">
            <a:off x="9845922" y="3589199"/>
            <a:ext cx="624608" cy="631703"/>
            <a:chOff x="3302309" y="5316611"/>
            <a:chExt cx="624608" cy="631703"/>
          </a:xfrm>
        </p:grpSpPr>
        <p:sp>
          <p:nvSpPr>
            <p:cNvPr id="8" name="Chord 67">
              <a:extLst>
                <a:ext uri="{FF2B5EF4-FFF2-40B4-BE49-F238E27FC236}">
                  <a16:creationId xmlns:a16="http://schemas.microsoft.com/office/drawing/2014/main" id="{9FB15271-2A73-5C15-B628-92A6DF8FE3E9}"/>
                </a:ext>
              </a:extLst>
            </p:cNvPr>
            <p:cNvSpPr/>
            <p:nvPr/>
          </p:nvSpPr>
          <p:spPr>
            <a:xfrm rot="5400000">
              <a:off x="3302694" y="5324475"/>
              <a:ext cx="623839" cy="623839"/>
            </a:xfrm>
            <a:prstGeom prst="chord">
              <a:avLst>
                <a:gd name="adj1" fmla="val 5421403"/>
                <a:gd name="adj2" fmla="val 16157805"/>
              </a:avLst>
            </a:prstGeom>
            <a:solidFill>
              <a:schemeClr val="accent2"/>
            </a:solidFill>
            <a:ln>
              <a:noFill/>
            </a:ln>
            <a:effectLst>
              <a:outerShdw blurRad="254000" dist="266700" dir="10320000" algn="t" rotWithShape="0">
                <a:schemeClr val="accent2">
                  <a:alpha val="2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1" name="Chord 68">
              <a:extLst>
                <a:ext uri="{FF2B5EF4-FFF2-40B4-BE49-F238E27FC236}">
                  <a16:creationId xmlns:a16="http://schemas.microsoft.com/office/drawing/2014/main" id="{E72270AE-AD53-154B-1CBF-87A01E82BBF3}"/>
                </a:ext>
              </a:extLst>
            </p:cNvPr>
            <p:cNvSpPr/>
            <p:nvPr/>
          </p:nvSpPr>
          <p:spPr>
            <a:xfrm rot="16200000">
              <a:off x="3302309" y="5316611"/>
              <a:ext cx="624608" cy="624608"/>
            </a:xfrm>
            <a:prstGeom prst="chord">
              <a:avLst>
                <a:gd name="adj1" fmla="val 5421403"/>
                <a:gd name="adj2" fmla="val 16157805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254000" dist="266700" dir="10320000" algn="t" rotWithShape="0">
                <a:schemeClr val="accent2">
                  <a:alpha val="2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</p:grpSp>
      <p:pic>
        <p:nvPicPr>
          <p:cNvPr id="17" name="Grafik 16" descr="Prozessor Silhouette">
            <a:extLst>
              <a:ext uri="{FF2B5EF4-FFF2-40B4-BE49-F238E27FC236}">
                <a16:creationId xmlns:a16="http://schemas.microsoft.com/office/drawing/2014/main" id="{B1DDFAFA-3385-BEB5-049E-A96AFC2D21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9953909">
            <a:off x="6198040" y="421264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6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1000"/>
                                        <p:tgtEl>
                                          <p:spTgt spid="2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23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2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2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2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2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3" presetClass="entr" presetSubtype="28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3" presetClass="entr" presetSubtype="28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2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3" presetClass="entr" presetSubtype="28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2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3" presetClass="entr" presetSubtype="28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3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3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2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3" presetClass="entr" presetSubtype="28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4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2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3" presetClass="entr" presetSubtype="28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4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4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2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3" presetClass="entr" presetSubtype="28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3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3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3" presetClass="entr" presetSubtype="28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2388" grpId="0"/>
      <p:bldP spid="2388" grpId="1"/>
      <p:bldP spid="2387" grpId="0"/>
      <p:bldP spid="2387" grpId="1"/>
      <p:bldP spid="2396" grpId="0" animBg="1"/>
      <p:bldP spid="2396" grpId="1" animBg="1"/>
      <p:bldP spid="2398" grpId="0" animBg="1"/>
      <p:bldP spid="2398" grpId="1" animBg="1"/>
      <p:bldP spid="2399" grpId="0" animBg="1"/>
      <p:bldP spid="2399" grpId="1" animBg="1"/>
      <p:bldP spid="2400" grpId="0" animBg="1"/>
      <p:bldP spid="2400" grpId="1" animBg="1"/>
      <p:bldP spid="2401" grpId="0" animBg="1"/>
      <p:bldP spid="2401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dotGrid">
          <a:fgClr>
            <a:srgbClr val="32394E"/>
          </a:fgClr>
          <a:bgClr>
            <a:srgbClr val="181B26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CCC0FDF5-0671-2450-1FBF-18B9D8483F40}"/>
              </a:ext>
            </a:extLst>
          </p:cNvPr>
          <p:cNvSpPr txBox="1"/>
          <p:nvPr/>
        </p:nvSpPr>
        <p:spPr>
          <a:xfrm>
            <a:off x="874560" y="486591"/>
            <a:ext cx="7182511" cy="923330"/>
          </a:xfrm>
          <a:prstGeom prst="rect">
            <a:avLst/>
          </a:prstGeom>
          <a:noFill/>
          <a:effectLst>
            <a:glow rad="127000">
              <a:schemeClr val="accent1">
                <a:lumMod val="20000"/>
                <a:lumOff val="8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Der</a:t>
            </a:r>
            <a:r>
              <a:rPr lang="en-US" sz="5400" dirty="0">
                <a:solidFill>
                  <a:schemeClr val="bg1"/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 </a:t>
            </a:r>
            <a:r>
              <a:rPr lang="en-US" sz="5400" dirty="0" err="1">
                <a:solidFill>
                  <a:schemeClr val="bg1"/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Arbeitsspeicher</a:t>
            </a:r>
            <a:endParaRPr lang="en-US" sz="5400" dirty="0">
              <a:solidFill>
                <a:schemeClr val="accent1">
                  <a:lumMod val="60000"/>
                  <a:lumOff val="40000"/>
                </a:schemeClr>
              </a:solidFill>
              <a:effectLst>
                <a:glow rad="203200">
                  <a:schemeClr val="bg1">
                    <a:lumMod val="75000"/>
                    <a:alpha val="10000"/>
                  </a:schemeClr>
                </a:glow>
              </a:effectLst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782A3F-FE9D-AC61-FD13-FE7CC5D05318}"/>
              </a:ext>
            </a:extLst>
          </p:cNvPr>
          <p:cNvSpPr txBox="1"/>
          <p:nvPr/>
        </p:nvSpPr>
        <p:spPr>
          <a:xfrm>
            <a:off x="874560" y="1615576"/>
            <a:ext cx="5397500" cy="1747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chemeClr val="bg1"/>
                </a:solidFill>
              </a:rPr>
              <a:t>Der RAM (</a:t>
            </a:r>
            <a:r>
              <a:rPr lang="de-DE" sz="1400" b="1" dirty="0">
                <a:solidFill>
                  <a:schemeClr val="bg1"/>
                </a:solidFill>
              </a:rPr>
              <a:t>R</a:t>
            </a:r>
            <a:r>
              <a:rPr lang="de-DE" sz="1400" dirty="0">
                <a:solidFill>
                  <a:schemeClr val="bg1"/>
                </a:solidFill>
              </a:rPr>
              <a:t>andom </a:t>
            </a:r>
            <a:r>
              <a:rPr lang="de-DE" sz="1400" b="1" dirty="0">
                <a:solidFill>
                  <a:schemeClr val="bg1"/>
                </a:solidFill>
              </a:rPr>
              <a:t>A</a:t>
            </a:r>
            <a:r>
              <a:rPr lang="de-DE" sz="1400" dirty="0">
                <a:solidFill>
                  <a:schemeClr val="bg1"/>
                </a:solidFill>
              </a:rPr>
              <a:t>ccess </a:t>
            </a:r>
            <a:r>
              <a:rPr lang="de-DE" sz="1400" b="1" dirty="0">
                <a:solidFill>
                  <a:schemeClr val="bg1"/>
                </a:solidFill>
              </a:rPr>
              <a:t>M</a:t>
            </a:r>
            <a:r>
              <a:rPr lang="de-DE" sz="1400" dirty="0">
                <a:solidFill>
                  <a:schemeClr val="bg1"/>
                </a:solidFill>
              </a:rPr>
              <a:t>emory) ist dazu dar, Daten zwischenzuspeichern. In ihm befindet sich das Programm, sowie auch einfache Werte.</a:t>
            </a:r>
            <a:br>
              <a:rPr lang="de-DE" sz="1400" dirty="0">
                <a:solidFill>
                  <a:schemeClr val="bg1"/>
                </a:solidFill>
              </a:rPr>
            </a:b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</a:rPr>
              <a:t>Es gibt auch Architekturen, bei denen Programm- und Datenspeicher getrennt sind.</a:t>
            </a:r>
          </a:p>
        </p:txBody>
      </p:sp>
      <p:pic>
        <p:nvPicPr>
          <p:cNvPr id="13" name="Grafik 12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0E2D2DF2-631E-3085-EF20-62404CC98C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6" t="36401" r="50597" b="46090"/>
          <a:stretch/>
        </p:blipFill>
        <p:spPr>
          <a:xfrm>
            <a:off x="7737895" y="1550066"/>
            <a:ext cx="3855055" cy="1878934"/>
          </a:xfrm>
          <a:prstGeom prst="rect">
            <a:avLst/>
          </a:prstGeom>
          <a:effectLst>
            <a:softEdge rad="25400"/>
          </a:effectLst>
        </p:spPr>
      </p:pic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F63A2FF2-8BF1-B52C-C141-524671B3FA21}"/>
              </a:ext>
            </a:extLst>
          </p:cNvPr>
          <p:cNvGrpSpPr/>
          <p:nvPr/>
        </p:nvGrpSpPr>
        <p:grpSpPr>
          <a:xfrm>
            <a:off x="3048930" y="3716469"/>
            <a:ext cx="4688965" cy="2922611"/>
            <a:chOff x="3126567" y="3699216"/>
            <a:chExt cx="4688965" cy="2922611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B3B35BDB-76E7-B01B-98FE-2F9CDE74A050}"/>
                </a:ext>
              </a:extLst>
            </p:cNvPr>
            <p:cNvGrpSpPr/>
            <p:nvPr/>
          </p:nvGrpSpPr>
          <p:grpSpPr>
            <a:xfrm>
              <a:off x="3126567" y="3699216"/>
              <a:ext cx="4688965" cy="2922611"/>
              <a:chOff x="3126567" y="3699216"/>
              <a:chExt cx="4688965" cy="2922611"/>
            </a:xfrm>
          </p:grpSpPr>
          <p:grpSp>
            <p:nvGrpSpPr>
              <p:cNvPr id="4" name="Gruppieren 3">
                <a:extLst>
                  <a:ext uri="{FF2B5EF4-FFF2-40B4-BE49-F238E27FC236}">
                    <a16:creationId xmlns:a16="http://schemas.microsoft.com/office/drawing/2014/main" id="{FC19CB4A-F677-DAC6-310C-CA3EE4513C59}"/>
                  </a:ext>
                </a:extLst>
              </p:cNvPr>
              <p:cNvGrpSpPr/>
              <p:nvPr/>
            </p:nvGrpSpPr>
            <p:grpSpPr>
              <a:xfrm>
                <a:off x="3126567" y="3699216"/>
                <a:ext cx="4688965" cy="2922611"/>
                <a:chOff x="3048930" y="3750974"/>
                <a:chExt cx="4688965" cy="2922611"/>
              </a:xfrm>
            </p:grpSpPr>
            <p:grpSp>
              <p:nvGrpSpPr>
                <p:cNvPr id="3" name="Gruppieren 2">
                  <a:extLst>
                    <a:ext uri="{FF2B5EF4-FFF2-40B4-BE49-F238E27FC236}">
                      <a16:creationId xmlns:a16="http://schemas.microsoft.com/office/drawing/2014/main" id="{E4BE7FD4-4D10-5A93-6C9E-26144FB9AF3C}"/>
                    </a:ext>
                  </a:extLst>
                </p:cNvPr>
                <p:cNvGrpSpPr/>
                <p:nvPr/>
              </p:nvGrpSpPr>
              <p:grpSpPr>
                <a:xfrm>
                  <a:off x="3048930" y="3750974"/>
                  <a:ext cx="4688965" cy="2922611"/>
                  <a:chOff x="3048930" y="3750974"/>
                  <a:chExt cx="4688965" cy="2922611"/>
                </a:xfrm>
              </p:grpSpPr>
              <p:grpSp>
                <p:nvGrpSpPr>
                  <p:cNvPr id="2" name="Gruppieren 1">
                    <a:extLst>
                      <a:ext uri="{FF2B5EF4-FFF2-40B4-BE49-F238E27FC236}">
                        <a16:creationId xmlns:a16="http://schemas.microsoft.com/office/drawing/2014/main" id="{1145A8D3-1923-D1C6-3AE9-A6CA2FF4E75C}"/>
                      </a:ext>
                    </a:extLst>
                  </p:cNvPr>
                  <p:cNvGrpSpPr/>
                  <p:nvPr/>
                </p:nvGrpSpPr>
                <p:grpSpPr>
                  <a:xfrm>
                    <a:off x="3048930" y="3750974"/>
                    <a:ext cx="4688965" cy="2922611"/>
                    <a:chOff x="3048930" y="3750974"/>
                    <a:chExt cx="4688965" cy="2922611"/>
                  </a:xfrm>
                </p:grpSpPr>
                <p:sp>
                  <p:nvSpPr>
                    <p:cNvPr id="5" name="Rectangle: Rounded Corners 103">
                      <a:extLst>
                        <a:ext uri="{FF2B5EF4-FFF2-40B4-BE49-F238E27FC236}">
                          <a16:creationId xmlns:a16="http://schemas.microsoft.com/office/drawing/2014/main" id="{DBFBB74F-FEAA-9ACA-2A8C-9DDC151C83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8930" y="3750975"/>
                      <a:ext cx="4688965" cy="2813728"/>
                    </a:xfrm>
                    <a:prstGeom prst="roundRect">
                      <a:avLst>
                        <a:gd name="adj" fmla="val 12752"/>
                      </a:avLst>
                    </a:prstGeom>
                    <a:solidFill>
                      <a:srgbClr val="32394E"/>
                    </a:solidFill>
                    <a:ln>
                      <a:noFill/>
                    </a:ln>
                    <a:effectLst>
                      <a:outerShdw blurRad="1016000" dist="762000" dir="3000000" algn="t" rotWithShape="0">
                        <a:schemeClr val="tx1">
                          <a:alpha val="10000"/>
                        </a:scheme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D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8" name="Textfeld 7">
                      <a:extLst>
                        <a:ext uri="{FF2B5EF4-FFF2-40B4-BE49-F238E27FC236}">
                          <a16:creationId xmlns:a16="http://schemas.microsoft.com/office/drawing/2014/main" id="{A8264797-605E-3DF8-EF48-85676FB8F4B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86732" y="4088262"/>
                      <a:ext cx="1380226" cy="230832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10011101</a:t>
                      </a:r>
                    </a:p>
                    <a:p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00110111</a:t>
                      </a:r>
                    </a:p>
                    <a:p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01010101</a:t>
                      </a:r>
                    </a:p>
                    <a:p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10101010</a:t>
                      </a:r>
                    </a:p>
                    <a:p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10110110</a:t>
                      </a:r>
                    </a:p>
                    <a:p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10101011</a:t>
                      </a:r>
                    </a:p>
                    <a:p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11110000</a:t>
                      </a:r>
                    </a:p>
                    <a:p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10101111</a:t>
                      </a:r>
                    </a:p>
                  </p:txBody>
                </p:sp>
                <p:sp>
                  <p:nvSpPr>
                    <p:cNvPr id="9" name="Textfeld 8">
                      <a:extLst>
                        <a:ext uri="{FF2B5EF4-FFF2-40B4-BE49-F238E27FC236}">
                          <a16:creationId xmlns:a16="http://schemas.microsoft.com/office/drawing/2014/main" id="{67E9B4DE-D7B2-942E-0873-374BB9B2A7F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15795" y="4088262"/>
                      <a:ext cx="362309" cy="258532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15" name="Textfeld 14">
                      <a:extLst>
                        <a:ext uri="{FF2B5EF4-FFF2-40B4-BE49-F238E27FC236}">
                          <a16:creationId xmlns:a16="http://schemas.microsoft.com/office/drawing/2014/main" id="{9B96E0A6-C669-DE45-FE20-9A10BA1FE5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38620" y="3750974"/>
                      <a:ext cx="109124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address</a:t>
                      </a:r>
                    </a:p>
                  </p:txBody>
                </p:sp>
                <p:sp>
                  <p:nvSpPr>
                    <p:cNvPr id="16" name="Textfeld 15">
                      <a:extLst>
                        <a:ext uri="{FF2B5EF4-FFF2-40B4-BE49-F238E27FC236}">
                          <a16:creationId xmlns:a16="http://schemas.microsoft.com/office/drawing/2014/main" id="{FC9E641E-F049-FC66-2947-E793C8903A4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69477" y="3750974"/>
                      <a:ext cx="109124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p:txBody>
                </p:sp>
              </p:grpSp>
              <p:sp>
                <p:nvSpPr>
                  <p:cNvPr id="18" name="Gleichschenkliges Dreieck 17">
                    <a:extLst>
                      <a:ext uri="{FF2B5EF4-FFF2-40B4-BE49-F238E27FC236}">
                        <a16:creationId xmlns:a16="http://schemas.microsoft.com/office/drawing/2014/main" id="{D0C713E9-C3F1-542A-D42E-2E920360B27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5280911" y="4148156"/>
                    <a:ext cx="199617" cy="191940"/>
                  </a:xfrm>
                  <a:prstGeom prst="triangle">
                    <a:avLst/>
                  </a:pr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solidFill>
                      <a:schemeClr val="accent2">
                        <a:lumMod val="60000"/>
                        <a:lumOff val="40000"/>
                      </a:schemeClr>
                    </a:solidFill>
                  </a:ln>
                  <a:effectLst>
                    <a:glow rad="241300">
                      <a:schemeClr val="accent2">
                        <a:satMod val="175000"/>
                        <a:alpha val="8000"/>
                      </a:schemeClr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effectLst>
                        <a:glow rad="914400">
                          <a:schemeClr val="accent1">
                            <a:alpha val="84000"/>
                          </a:schemeClr>
                        </a:glow>
                      </a:effectLst>
                    </a:endParaRPr>
                  </a:p>
                </p:txBody>
              </p:sp>
              <p:grpSp>
                <p:nvGrpSpPr>
                  <p:cNvPr id="25" name="Gruppieren 24">
                    <a:extLst>
                      <a:ext uri="{FF2B5EF4-FFF2-40B4-BE49-F238E27FC236}">
                        <a16:creationId xmlns:a16="http://schemas.microsoft.com/office/drawing/2014/main" id="{67B1637D-4EE8-FA87-B8CD-3413AB5B09C1}"/>
                      </a:ext>
                    </a:extLst>
                  </p:cNvPr>
                  <p:cNvGrpSpPr/>
                  <p:nvPr/>
                </p:nvGrpSpPr>
                <p:grpSpPr>
                  <a:xfrm>
                    <a:off x="3539410" y="4252045"/>
                    <a:ext cx="1362010" cy="378851"/>
                    <a:chOff x="3539410" y="4252045"/>
                    <a:chExt cx="1362010" cy="378851"/>
                  </a:xfrm>
                </p:grpSpPr>
                <p:sp>
                  <p:nvSpPr>
                    <p:cNvPr id="19" name="Textfeld 18">
                      <a:extLst>
                        <a:ext uri="{FF2B5EF4-FFF2-40B4-BE49-F238E27FC236}">
                          <a16:creationId xmlns:a16="http://schemas.microsoft.com/office/drawing/2014/main" id="{B1473F6E-B656-C3AC-A06C-A80CD593258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11775" y="4252045"/>
                      <a:ext cx="128964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de-DE" dirty="0">
                          <a:solidFill>
                            <a:schemeClr val="bg1"/>
                          </a:solidFill>
                          <a:effectLst>
                            <a:glow rad="228600">
                              <a:schemeClr val="bg1">
                                <a:alpha val="5000"/>
                              </a:schemeClr>
                            </a:glow>
                          </a:effectLst>
                          <a:latin typeface="+mj-lt"/>
                        </a:rPr>
                        <a:t>INPUT</a:t>
                      </a:r>
                      <a:endParaRPr lang="de-DE" dirty="0">
                        <a:solidFill>
                          <a:schemeClr val="bg1"/>
                        </a:solidFill>
                        <a:effectLst>
                          <a:glow rad="228600">
                            <a:schemeClr val="bg1">
                              <a:alpha val="16000"/>
                            </a:schemeClr>
                          </a:glow>
                        </a:effectLst>
                        <a:latin typeface="+mj-lt"/>
                      </a:endParaRPr>
                    </a:p>
                  </p:txBody>
                </p:sp>
                <p:cxnSp>
                  <p:nvCxnSpPr>
                    <p:cNvPr id="24" name="Gerader Verbinder 23">
                      <a:extLst>
                        <a:ext uri="{FF2B5EF4-FFF2-40B4-BE49-F238E27FC236}">
                          <a16:creationId xmlns:a16="http://schemas.microsoft.com/office/drawing/2014/main" id="{AEAE9901-A626-369A-AA19-144EB8BB7250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3539410" y="4630896"/>
                      <a:ext cx="1015943" cy="0"/>
                    </a:xfrm>
                    <a:prstGeom prst="line">
                      <a:avLst/>
                    </a:prstGeom>
                    <a:ln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11" name="Gerader Verbinder 10">
                  <a:extLst>
                    <a:ext uri="{FF2B5EF4-FFF2-40B4-BE49-F238E27FC236}">
                      <a16:creationId xmlns:a16="http://schemas.microsoft.com/office/drawing/2014/main" id="{16D59920-6B01-C5BD-831B-B2C25A1F4D3A}"/>
                    </a:ext>
                  </a:extLst>
                </p:cNvPr>
                <p:cNvCxnSpPr/>
                <p:nvPr/>
              </p:nvCxnSpPr>
              <p:spPr>
                <a:xfrm flipV="1">
                  <a:off x="5978104" y="3864634"/>
                  <a:ext cx="0" cy="2531952"/>
                </a:xfrm>
                <a:prstGeom prst="line">
                  <a:avLst/>
                </a:prstGeom>
                <a:ln w="19050"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Gerader Verbinder 13">
                  <a:extLst>
                    <a:ext uri="{FF2B5EF4-FFF2-40B4-BE49-F238E27FC236}">
                      <a16:creationId xmlns:a16="http://schemas.microsoft.com/office/drawing/2014/main" id="{A7EF7299-53E8-DB58-401B-D4A991FF23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77442" y="4088262"/>
                  <a:ext cx="2083275" cy="0"/>
                </a:xfrm>
                <a:prstGeom prst="line">
                  <a:avLst/>
                </a:prstGeom>
                <a:ln w="19050"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feld 19">
                  <a:extLst>
                    <a:ext uri="{FF2B5EF4-FFF2-40B4-BE49-F238E27FC236}">
                      <a16:creationId xmlns:a16="http://schemas.microsoft.com/office/drawing/2014/main" id="{B434FBF6-5F90-748B-0D3E-8029A2854C18}"/>
                    </a:ext>
                  </a:extLst>
                </p:cNvPr>
                <p:cNvSpPr txBox="1"/>
                <p:nvPr/>
              </p:nvSpPr>
              <p:spPr>
                <a:xfrm>
                  <a:off x="3646276" y="4630896"/>
                  <a:ext cx="83676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dirty="0">
                      <a:solidFill>
                        <a:schemeClr val="bg1"/>
                      </a:solidFill>
                    </a:rPr>
                    <a:t>0000</a:t>
                  </a:r>
                </a:p>
              </p:txBody>
            </p:sp>
          </p:grpSp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9D4BEA05-8645-3641-0A2C-898689907F61}"/>
                  </a:ext>
                </a:extLst>
              </p:cNvPr>
              <p:cNvSpPr txBox="1"/>
              <p:nvPr/>
            </p:nvSpPr>
            <p:spPr>
              <a:xfrm>
                <a:off x="3573310" y="5327321"/>
                <a:ext cx="12896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>
                    <a:solidFill>
                      <a:schemeClr val="bg1"/>
                    </a:solidFill>
                    <a:effectLst>
                      <a:glow rad="228600">
                        <a:schemeClr val="bg1">
                          <a:alpha val="5000"/>
                        </a:schemeClr>
                      </a:glow>
                    </a:effectLst>
                    <a:latin typeface="+mj-lt"/>
                  </a:rPr>
                  <a:t>OUTPUT</a:t>
                </a:r>
                <a:endParaRPr lang="de-DE" dirty="0">
                  <a:solidFill>
                    <a:schemeClr val="bg1"/>
                  </a:solidFill>
                  <a:effectLst>
                    <a:glow rad="228600">
                      <a:schemeClr val="bg1">
                        <a:alpha val="16000"/>
                      </a:schemeClr>
                    </a:glow>
                  </a:effectLst>
                  <a:latin typeface="+mj-lt"/>
                </a:endParaRPr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88ED8C68-5F16-8236-2EF8-A90BD39FEC65}"/>
                  </a:ext>
                </a:extLst>
              </p:cNvPr>
              <p:cNvSpPr txBox="1"/>
              <p:nvPr/>
            </p:nvSpPr>
            <p:spPr>
              <a:xfrm>
                <a:off x="3617048" y="5764762"/>
                <a:ext cx="114354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>
                    <a:solidFill>
                      <a:schemeClr val="bg1"/>
                    </a:solidFill>
                  </a:rPr>
                  <a:t>10011101</a:t>
                </a:r>
              </a:p>
            </p:txBody>
          </p:sp>
        </p:grpSp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53862F61-62E7-0CE9-7E16-8A27D25137C4}"/>
                </a:ext>
              </a:extLst>
            </p:cNvPr>
            <p:cNvCxnSpPr/>
            <p:nvPr/>
          </p:nvCxnSpPr>
          <p:spPr>
            <a:xfrm>
              <a:off x="3617048" y="5746208"/>
              <a:ext cx="101594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7542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23" grpId="0"/>
      <p:bldP spid="2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dotGrid">
          <a:fgClr>
            <a:srgbClr val="32394E"/>
          </a:fgClr>
          <a:bgClr>
            <a:srgbClr val="181B26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CCC0FDF5-0671-2450-1FBF-18B9D8483F40}"/>
              </a:ext>
            </a:extLst>
          </p:cNvPr>
          <p:cNvSpPr txBox="1"/>
          <p:nvPr/>
        </p:nvSpPr>
        <p:spPr>
          <a:xfrm>
            <a:off x="874560" y="486591"/>
            <a:ext cx="7182511" cy="923330"/>
          </a:xfrm>
          <a:prstGeom prst="rect">
            <a:avLst/>
          </a:prstGeom>
          <a:noFill/>
          <a:effectLst>
            <a:glow rad="127000">
              <a:schemeClr val="accent1">
                <a:lumMod val="20000"/>
                <a:lumOff val="8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Der</a:t>
            </a:r>
            <a:r>
              <a:rPr lang="en-US" sz="5400" dirty="0">
                <a:solidFill>
                  <a:schemeClr val="bg1"/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 </a:t>
            </a:r>
            <a:r>
              <a:rPr lang="en-US" sz="5400" dirty="0" err="1">
                <a:solidFill>
                  <a:schemeClr val="bg1"/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Arbeitsspeicher</a:t>
            </a:r>
            <a:endParaRPr lang="en-US" sz="5400" dirty="0">
              <a:solidFill>
                <a:schemeClr val="accent1">
                  <a:lumMod val="60000"/>
                  <a:lumOff val="40000"/>
                </a:schemeClr>
              </a:solidFill>
              <a:effectLst>
                <a:glow rad="203200">
                  <a:schemeClr val="bg1">
                    <a:lumMod val="75000"/>
                    <a:alpha val="10000"/>
                  </a:schemeClr>
                </a:glow>
              </a:effectLst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782A3F-FE9D-AC61-FD13-FE7CC5D05318}"/>
              </a:ext>
            </a:extLst>
          </p:cNvPr>
          <p:cNvSpPr txBox="1"/>
          <p:nvPr/>
        </p:nvSpPr>
        <p:spPr>
          <a:xfrm>
            <a:off x="874560" y="1615576"/>
            <a:ext cx="5397500" cy="1747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chemeClr val="bg1"/>
                </a:solidFill>
              </a:rPr>
              <a:t>Der RAM (</a:t>
            </a:r>
            <a:r>
              <a:rPr lang="de-DE" sz="1400" b="1" dirty="0">
                <a:solidFill>
                  <a:schemeClr val="bg1"/>
                </a:solidFill>
              </a:rPr>
              <a:t>R</a:t>
            </a:r>
            <a:r>
              <a:rPr lang="de-DE" sz="1400" dirty="0">
                <a:solidFill>
                  <a:schemeClr val="bg1"/>
                </a:solidFill>
              </a:rPr>
              <a:t>andom </a:t>
            </a:r>
            <a:r>
              <a:rPr lang="de-DE" sz="1400" b="1" dirty="0">
                <a:solidFill>
                  <a:schemeClr val="bg1"/>
                </a:solidFill>
              </a:rPr>
              <a:t>A</a:t>
            </a:r>
            <a:r>
              <a:rPr lang="de-DE" sz="1400" dirty="0">
                <a:solidFill>
                  <a:schemeClr val="bg1"/>
                </a:solidFill>
              </a:rPr>
              <a:t>ccess </a:t>
            </a:r>
            <a:r>
              <a:rPr lang="de-DE" sz="1400" b="1" dirty="0">
                <a:solidFill>
                  <a:schemeClr val="bg1"/>
                </a:solidFill>
              </a:rPr>
              <a:t>M</a:t>
            </a:r>
            <a:r>
              <a:rPr lang="de-DE" sz="1400" dirty="0">
                <a:solidFill>
                  <a:schemeClr val="bg1"/>
                </a:solidFill>
              </a:rPr>
              <a:t>emory) ist dazu dar, Daten zwischenzuspeichern. In ihm befindet sich das Programm, sowie auch einfache Werte.</a:t>
            </a:r>
            <a:br>
              <a:rPr lang="de-DE" sz="1400" dirty="0">
                <a:solidFill>
                  <a:schemeClr val="bg1"/>
                </a:solidFill>
              </a:rPr>
            </a:br>
            <a:br>
              <a:rPr lang="de-DE" sz="1400" dirty="0">
                <a:solidFill>
                  <a:schemeClr val="bg1"/>
                </a:solidFill>
              </a:rPr>
            </a:br>
            <a:r>
              <a:rPr lang="de-DE" sz="1400" dirty="0">
                <a:solidFill>
                  <a:schemeClr val="bg1"/>
                </a:solidFill>
              </a:rPr>
              <a:t>Es gibt auch Architekturen, bei denen Programm- und Datenspeicher getrennt sind.</a:t>
            </a:r>
          </a:p>
        </p:txBody>
      </p:sp>
      <p:pic>
        <p:nvPicPr>
          <p:cNvPr id="13" name="Grafik 12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0E2D2DF2-631E-3085-EF20-62404CC98C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6" t="36401" r="50597" b="46090"/>
          <a:stretch/>
        </p:blipFill>
        <p:spPr>
          <a:xfrm>
            <a:off x="7737895" y="1550066"/>
            <a:ext cx="3855055" cy="1878934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5" name="Rectangle: Rounded Corners 103">
            <a:extLst>
              <a:ext uri="{FF2B5EF4-FFF2-40B4-BE49-F238E27FC236}">
                <a16:creationId xmlns:a16="http://schemas.microsoft.com/office/drawing/2014/main" id="{DBFBB74F-FEAA-9ACA-2A8C-9DDC151C83E7}"/>
              </a:ext>
            </a:extLst>
          </p:cNvPr>
          <p:cNvSpPr/>
          <p:nvPr/>
        </p:nvSpPr>
        <p:spPr>
          <a:xfrm>
            <a:off x="3048930" y="3716470"/>
            <a:ext cx="4688965" cy="2813728"/>
          </a:xfrm>
          <a:prstGeom prst="roundRect">
            <a:avLst>
              <a:gd name="adj" fmla="val 12752"/>
            </a:avLst>
          </a:prstGeom>
          <a:solidFill>
            <a:srgbClr val="32394E"/>
          </a:solidFill>
          <a:ln>
            <a:noFill/>
          </a:ln>
          <a:effectLst>
            <a:outerShdw blurRad="1016000" dist="762000" dir="3000000" algn="t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8264797-605E-3DF8-EF48-85676FB8F4B3}"/>
              </a:ext>
            </a:extLst>
          </p:cNvPr>
          <p:cNvSpPr txBox="1"/>
          <p:nvPr/>
        </p:nvSpPr>
        <p:spPr>
          <a:xfrm>
            <a:off x="5986732" y="4053757"/>
            <a:ext cx="1380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10011101</a:t>
            </a:r>
          </a:p>
          <a:p>
            <a:r>
              <a:rPr lang="de-DE" dirty="0">
                <a:solidFill>
                  <a:schemeClr val="bg1"/>
                </a:solidFill>
              </a:rPr>
              <a:t>00110111</a:t>
            </a:r>
          </a:p>
          <a:p>
            <a:r>
              <a:rPr lang="de-DE" dirty="0">
                <a:solidFill>
                  <a:schemeClr val="bg1"/>
                </a:solidFill>
              </a:rPr>
              <a:t>01010101</a:t>
            </a:r>
          </a:p>
          <a:p>
            <a:r>
              <a:rPr lang="de-DE" dirty="0">
                <a:solidFill>
                  <a:schemeClr val="bg1"/>
                </a:solidFill>
              </a:rPr>
              <a:t>10101010</a:t>
            </a:r>
          </a:p>
          <a:p>
            <a:r>
              <a:rPr lang="de-DE" dirty="0">
                <a:solidFill>
                  <a:schemeClr val="bg1"/>
                </a:solidFill>
              </a:rPr>
              <a:t>10110110</a:t>
            </a:r>
          </a:p>
          <a:p>
            <a:r>
              <a:rPr lang="de-DE" dirty="0">
                <a:solidFill>
                  <a:schemeClr val="bg1"/>
                </a:solidFill>
              </a:rPr>
              <a:t>10101011</a:t>
            </a:r>
          </a:p>
          <a:p>
            <a:r>
              <a:rPr lang="de-DE" dirty="0">
                <a:solidFill>
                  <a:schemeClr val="bg1"/>
                </a:solidFill>
              </a:rPr>
              <a:t>11110000</a:t>
            </a:r>
          </a:p>
          <a:p>
            <a:r>
              <a:rPr lang="de-DE" dirty="0">
                <a:solidFill>
                  <a:schemeClr val="bg1"/>
                </a:solidFill>
              </a:rPr>
              <a:t>10101111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7E9B4DE-D7B2-942E-0873-374BB9B2A7F1}"/>
              </a:ext>
            </a:extLst>
          </p:cNvPr>
          <p:cNvSpPr txBox="1"/>
          <p:nvPr/>
        </p:nvSpPr>
        <p:spPr>
          <a:xfrm>
            <a:off x="5615795" y="4053757"/>
            <a:ext cx="36230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0</a:t>
            </a:r>
          </a:p>
          <a:p>
            <a:pPr algn="ctr"/>
            <a:r>
              <a:rPr lang="de-DE" dirty="0">
                <a:solidFill>
                  <a:srgbClr val="00B050"/>
                </a:solidFill>
              </a:rPr>
              <a:t>1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2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3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4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5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6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7</a:t>
            </a:r>
          </a:p>
          <a:p>
            <a:pPr algn="ctr"/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B96E0A6-C669-DE45-FE20-9A10BA1FE5D3}"/>
              </a:ext>
            </a:extLst>
          </p:cNvPr>
          <p:cNvSpPr txBox="1"/>
          <p:nvPr/>
        </p:nvSpPr>
        <p:spPr>
          <a:xfrm>
            <a:off x="4938620" y="3716469"/>
            <a:ext cx="109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address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C9E641E-F049-FC66-2947-E793C8903A43}"/>
              </a:ext>
            </a:extLst>
          </p:cNvPr>
          <p:cNvSpPr txBox="1"/>
          <p:nvPr/>
        </p:nvSpPr>
        <p:spPr>
          <a:xfrm>
            <a:off x="5969477" y="3716469"/>
            <a:ext cx="109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8" name="Gleichschenkliges Dreieck 17">
            <a:extLst>
              <a:ext uri="{FF2B5EF4-FFF2-40B4-BE49-F238E27FC236}">
                <a16:creationId xmlns:a16="http://schemas.microsoft.com/office/drawing/2014/main" id="{D0C713E9-C3F1-542A-D42E-2E920360B273}"/>
              </a:ext>
            </a:extLst>
          </p:cNvPr>
          <p:cNvSpPr/>
          <p:nvPr/>
        </p:nvSpPr>
        <p:spPr>
          <a:xfrm rot="5400000">
            <a:off x="5280911" y="4113651"/>
            <a:ext cx="199617" cy="191940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241300">
              <a:schemeClr val="accent2">
                <a:satMod val="175000"/>
                <a:alpha val="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effectLst>
                <a:glow rad="914400">
                  <a:schemeClr val="accent1">
                    <a:alpha val="84000"/>
                  </a:schemeClr>
                </a:glow>
              </a:effectLst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B1473F6E-B656-C3AC-A06C-A80CD593258B}"/>
              </a:ext>
            </a:extLst>
          </p:cNvPr>
          <p:cNvSpPr txBox="1"/>
          <p:nvPr/>
        </p:nvSpPr>
        <p:spPr>
          <a:xfrm>
            <a:off x="3611775" y="4217540"/>
            <a:ext cx="128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glow rad="228600">
                    <a:schemeClr val="bg1">
                      <a:alpha val="5000"/>
                    </a:schemeClr>
                  </a:glow>
                </a:effectLst>
                <a:latin typeface="+mj-lt"/>
              </a:rPr>
              <a:t>INPUT</a:t>
            </a:r>
            <a:endParaRPr lang="de-DE" dirty="0">
              <a:solidFill>
                <a:schemeClr val="bg1"/>
              </a:solidFill>
              <a:effectLst>
                <a:glow rad="228600">
                  <a:schemeClr val="bg1">
                    <a:alpha val="16000"/>
                  </a:schemeClr>
                </a:glow>
              </a:effectLst>
              <a:latin typeface="+mj-lt"/>
            </a:endParaRPr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AEAE9901-A626-369A-AA19-144EB8BB7250}"/>
              </a:ext>
            </a:extLst>
          </p:cNvPr>
          <p:cNvCxnSpPr/>
          <p:nvPr/>
        </p:nvCxnSpPr>
        <p:spPr>
          <a:xfrm>
            <a:off x="3539410" y="4596391"/>
            <a:ext cx="101594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D59920-6B01-C5BD-831B-B2C25A1F4D3A}"/>
              </a:ext>
            </a:extLst>
          </p:cNvPr>
          <p:cNvCxnSpPr/>
          <p:nvPr/>
        </p:nvCxnSpPr>
        <p:spPr>
          <a:xfrm flipV="1">
            <a:off x="5978104" y="3830129"/>
            <a:ext cx="0" cy="2531952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7EF7299-53E8-DB58-401B-D4A991FF232F}"/>
              </a:ext>
            </a:extLst>
          </p:cNvPr>
          <p:cNvCxnSpPr>
            <a:cxnSpLocks/>
          </p:cNvCxnSpPr>
          <p:nvPr/>
        </p:nvCxnSpPr>
        <p:spPr>
          <a:xfrm>
            <a:off x="4977442" y="4053757"/>
            <a:ext cx="2083275" cy="0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B434FBF6-5F90-748B-0D3E-8029A2854C18}"/>
              </a:ext>
            </a:extLst>
          </p:cNvPr>
          <p:cNvSpPr txBox="1"/>
          <p:nvPr/>
        </p:nvSpPr>
        <p:spPr>
          <a:xfrm>
            <a:off x="3646276" y="4596391"/>
            <a:ext cx="836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000</a:t>
            </a:r>
            <a:r>
              <a:rPr lang="de-DE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D4BEA05-8645-3641-0A2C-898689907F61}"/>
              </a:ext>
            </a:extLst>
          </p:cNvPr>
          <p:cNvSpPr txBox="1"/>
          <p:nvPr/>
        </p:nvSpPr>
        <p:spPr>
          <a:xfrm>
            <a:off x="3495673" y="5344574"/>
            <a:ext cx="128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glow rad="228600">
                    <a:schemeClr val="bg1">
                      <a:alpha val="5000"/>
                    </a:schemeClr>
                  </a:glow>
                </a:effectLst>
                <a:latin typeface="+mj-lt"/>
              </a:rPr>
              <a:t>OUTPUT</a:t>
            </a:r>
            <a:endParaRPr lang="de-DE" dirty="0">
              <a:solidFill>
                <a:schemeClr val="bg1"/>
              </a:solidFill>
              <a:effectLst>
                <a:glow rad="228600">
                  <a:schemeClr val="bg1">
                    <a:alpha val="16000"/>
                  </a:schemeClr>
                </a:glow>
              </a:effectLst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8ED8C68-5F16-8236-2EF8-A90BD39FEC65}"/>
              </a:ext>
            </a:extLst>
          </p:cNvPr>
          <p:cNvSpPr txBox="1"/>
          <p:nvPr/>
        </p:nvSpPr>
        <p:spPr>
          <a:xfrm>
            <a:off x="3539411" y="5782015"/>
            <a:ext cx="1143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00110111</a:t>
            </a: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53862F61-62E7-0CE9-7E16-8A27D25137C4}"/>
              </a:ext>
            </a:extLst>
          </p:cNvPr>
          <p:cNvCxnSpPr/>
          <p:nvPr/>
        </p:nvCxnSpPr>
        <p:spPr>
          <a:xfrm>
            <a:off x="3539411" y="5763461"/>
            <a:ext cx="101594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317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95833E-6 2.59259E-6 L 3.95833E-6 0.0430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5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dotGrid">
          <a:fgClr>
            <a:srgbClr val="32394E"/>
          </a:fgClr>
          <a:bgClr>
            <a:srgbClr val="181B26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CCC0FDF5-0671-2450-1FBF-18B9D8483F40}"/>
              </a:ext>
            </a:extLst>
          </p:cNvPr>
          <p:cNvSpPr txBox="1"/>
          <p:nvPr/>
        </p:nvSpPr>
        <p:spPr>
          <a:xfrm>
            <a:off x="874561" y="486591"/>
            <a:ext cx="6583514" cy="923330"/>
          </a:xfrm>
          <a:prstGeom prst="rect">
            <a:avLst/>
          </a:prstGeom>
          <a:noFill/>
          <a:effectLst>
            <a:glow rad="127000">
              <a:schemeClr val="accent1">
                <a:lumMod val="20000"/>
                <a:lumOff val="8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Die</a:t>
            </a:r>
            <a:r>
              <a:rPr lang="en-US" sz="5400" dirty="0">
                <a:solidFill>
                  <a:schemeClr val="bg1"/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 ALU</a:t>
            </a:r>
            <a:endParaRPr lang="en-US" sz="5400" dirty="0">
              <a:solidFill>
                <a:schemeClr val="accent1">
                  <a:lumMod val="60000"/>
                  <a:lumOff val="40000"/>
                </a:schemeClr>
              </a:solidFill>
              <a:effectLst>
                <a:glow rad="203200">
                  <a:schemeClr val="bg1">
                    <a:lumMod val="75000"/>
                    <a:alpha val="10000"/>
                  </a:schemeClr>
                </a:glow>
              </a:effectLst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782A3F-FE9D-AC61-FD13-FE7CC5D05318}"/>
              </a:ext>
            </a:extLst>
          </p:cNvPr>
          <p:cNvSpPr txBox="1"/>
          <p:nvPr/>
        </p:nvSpPr>
        <p:spPr>
          <a:xfrm>
            <a:off x="874561" y="1661926"/>
            <a:ext cx="5397500" cy="907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chemeClr val="bg1"/>
                </a:solidFill>
              </a:rPr>
              <a:t>Die Arithmetische Logische Einheit, ist dazu dar, </a:t>
            </a:r>
            <a:r>
              <a:rPr lang="de-DE" sz="1400" b="1" dirty="0">
                <a:solidFill>
                  <a:schemeClr val="bg1"/>
                </a:solidFill>
              </a:rPr>
              <a:t>arithmetische</a:t>
            </a:r>
            <a:r>
              <a:rPr lang="de-DE" sz="1400" dirty="0">
                <a:solidFill>
                  <a:schemeClr val="bg1"/>
                </a:solidFill>
              </a:rPr>
              <a:t> Operation wie </a:t>
            </a:r>
            <a:r>
              <a:rPr lang="de-DE" sz="1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plus</a:t>
            </a:r>
            <a:r>
              <a:rPr lang="de-DE" sz="1400" dirty="0">
                <a:solidFill>
                  <a:schemeClr val="bg1"/>
                </a:solidFill>
              </a:rPr>
              <a:t> oder </a:t>
            </a:r>
            <a:r>
              <a:rPr lang="de-DE" sz="1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minus</a:t>
            </a:r>
            <a:r>
              <a:rPr lang="de-DE" sz="1400" dirty="0">
                <a:solidFill>
                  <a:schemeClr val="bg1"/>
                </a:solidFill>
              </a:rPr>
              <a:t> oder auch </a:t>
            </a:r>
            <a:r>
              <a:rPr lang="de-DE" sz="1400" b="1" dirty="0">
                <a:solidFill>
                  <a:schemeClr val="bg1"/>
                </a:solidFill>
              </a:rPr>
              <a:t>logische</a:t>
            </a:r>
            <a:r>
              <a:rPr lang="de-DE" sz="1400" dirty="0">
                <a:solidFill>
                  <a:schemeClr val="bg1"/>
                </a:solidFill>
              </a:rPr>
              <a:t> Operationen wie </a:t>
            </a:r>
            <a:r>
              <a:rPr lang="de-DE" sz="1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and</a:t>
            </a:r>
            <a:r>
              <a:rPr lang="de-DE" sz="1400" dirty="0">
                <a:solidFill>
                  <a:schemeClr val="bg1"/>
                </a:solidFill>
              </a:rPr>
              <a:t> oder </a:t>
            </a:r>
            <a:r>
              <a:rPr lang="de-DE" sz="14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xor</a:t>
            </a:r>
            <a:r>
              <a:rPr lang="de-DE" sz="1400" dirty="0">
                <a:solidFill>
                  <a:schemeClr val="bg1"/>
                </a:solidFill>
              </a:rPr>
              <a:t> durchzuführen.</a:t>
            </a:r>
          </a:p>
        </p:txBody>
      </p:sp>
      <p:pic>
        <p:nvPicPr>
          <p:cNvPr id="5" name="Grafik 4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E67E916F-FCB7-9649-072E-5D3A91C84E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55" t="20823" r="15249" b="61064"/>
          <a:stretch/>
        </p:blipFill>
        <p:spPr>
          <a:xfrm>
            <a:off x="7458075" y="948256"/>
            <a:ext cx="3708203" cy="1794294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B00DA0A-9035-8A8B-999D-E749D24F0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66" t="1393" r="1879" b="1393"/>
          <a:stretch/>
        </p:blipFill>
        <p:spPr>
          <a:xfrm>
            <a:off x="3451648" y="3289868"/>
            <a:ext cx="4006427" cy="314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6868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23" grpId="0"/>
      <p:bldP spid="2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dotGrid">
          <a:fgClr>
            <a:srgbClr val="32394E"/>
          </a:fgClr>
          <a:bgClr>
            <a:srgbClr val="181B26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CCC0FDF5-0671-2450-1FBF-18B9D8483F40}"/>
              </a:ext>
            </a:extLst>
          </p:cNvPr>
          <p:cNvSpPr txBox="1"/>
          <p:nvPr/>
        </p:nvSpPr>
        <p:spPr>
          <a:xfrm>
            <a:off x="874561" y="486591"/>
            <a:ext cx="6583514" cy="923330"/>
          </a:xfrm>
          <a:prstGeom prst="rect">
            <a:avLst/>
          </a:prstGeom>
          <a:noFill/>
          <a:effectLst>
            <a:glow rad="127000">
              <a:schemeClr val="accent1">
                <a:lumMod val="20000"/>
                <a:lumOff val="8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de-DE" sz="54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Die</a:t>
            </a:r>
            <a:r>
              <a:rPr lang="de-DE" sz="5400" dirty="0">
                <a:solidFill>
                  <a:schemeClr val="bg1"/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 Steuereinheit</a:t>
            </a:r>
            <a:endParaRPr lang="de-DE" sz="5400" dirty="0">
              <a:solidFill>
                <a:schemeClr val="accent1">
                  <a:lumMod val="60000"/>
                  <a:lumOff val="40000"/>
                </a:schemeClr>
              </a:solidFill>
              <a:effectLst>
                <a:glow rad="203200">
                  <a:schemeClr val="bg1">
                    <a:lumMod val="75000"/>
                    <a:alpha val="10000"/>
                  </a:schemeClr>
                </a:glow>
              </a:effectLst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782A3F-FE9D-AC61-FD13-FE7CC5D05318}"/>
              </a:ext>
            </a:extLst>
          </p:cNvPr>
          <p:cNvSpPr txBox="1"/>
          <p:nvPr/>
        </p:nvSpPr>
        <p:spPr>
          <a:xfrm>
            <a:off x="874561" y="1661926"/>
            <a:ext cx="5397500" cy="1187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chemeClr val="bg1"/>
                </a:solidFill>
              </a:rPr>
              <a:t>Die CU (Control </a:t>
            </a:r>
            <a:r>
              <a:rPr lang="de-DE" sz="1400" dirty="0" err="1">
                <a:solidFill>
                  <a:schemeClr val="bg1"/>
                </a:solidFill>
              </a:rPr>
              <a:t>Logic</a:t>
            </a:r>
            <a:r>
              <a:rPr lang="de-DE" sz="1400" dirty="0">
                <a:solidFill>
                  <a:schemeClr val="bg1"/>
                </a:solidFill>
              </a:rPr>
              <a:t>) ist der wahre Mittelpunkt eines Prozessors. Sie steuert jedes Modul und passt auf, das es keine Komplikationen gibt.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chemeClr val="bg1"/>
                </a:solidFill>
              </a:rPr>
              <a:t>Sie sagt z.B. der ALU, dass sie addieren soll.</a:t>
            </a:r>
          </a:p>
        </p:txBody>
      </p:sp>
      <p:pic>
        <p:nvPicPr>
          <p:cNvPr id="2" name="Grafik 1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62466E10-6DFD-3829-EFF0-66758067C0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40" t="70061" r="48332" b="5185"/>
          <a:stretch/>
        </p:blipFill>
        <p:spPr>
          <a:xfrm>
            <a:off x="7944929" y="741872"/>
            <a:ext cx="3185884" cy="2311880"/>
          </a:xfrm>
          <a:prstGeom prst="rect">
            <a:avLst/>
          </a:prstGeom>
          <a:effectLst>
            <a:softEdge rad="25400"/>
          </a:effec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6E1E9E09-44FF-2F30-F5FB-3E562DD2C102}"/>
              </a:ext>
            </a:extLst>
          </p:cNvPr>
          <p:cNvGrpSpPr/>
          <p:nvPr/>
        </p:nvGrpSpPr>
        <p:grpSpPr>
          <a:xfrm>
            <a:off x="690113" y="3598559"/>
            <a:ext cx="9399137" cy="2417025"/>
            <a:chOff x="690113" y="3598559"/>
            <a:chExt cx="9399137" cy="2417025"/>
          </a:xfrm>
        </p:grpSpPr>
        <p:sp>
          <p:nvSpPr>
            <p:cNvPr id="9" name="Rechteck: abgerundete Ecken 8">
              <a:extLst>
                <a:ext uri="{FF2B5EF4-FFF2-40B4-BE49-F238E27FC236}">
                  <a16:creationId xmlns:a16="http://schemas.microsoft.com/office/drawing/2014/main" id="{04FB8C90-768E-5359-CD39-BF88CD31CDF6}"/>
                </a:ext>
              </a:extLst>
            </p:cNvPr>
            <p:cNvSpPr/>
            <p:nvPr/>
          </p:nvSpPr>
          <p:spPr>
            <a:xfrm>
              <a:off x="690113" y="5196074"/>
              <a:ext cx="2320506" cy="819510"/>
            </a:xfrm>
            <a:prstGeom prst="roundRect">
              <a:avLst/>
            </a:prstGeom>
            <a:solidFill>
              <a:srgbClr val="32394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/>
                <a:t>Step</a:t>
              </a:r>
              <a:r>
                <a:rPr lang="de-DE" dirty="0"/>
                <a:t> Counter</a:t>
              </a:r>
            </a:p>
          </p:txBody>
        </p:sp>
        <p:sp>
          <p:nvSpPr>
            <p:cNvPr id="10" name="Rechteck: abgerundete Ecken 9">
              <a:extLst>
                <a:ext uri="{FF2B5EF4-FFF2-40B4-BE49-F238E27FC236}">
                  <a16:creationId xmlns:a16="http://schemas.microsoft.com/office/drawing/2014/main" id="{09E990BF-EB3F-1E81-8011-882C872D3501}"/>
                </a:ext>
              </a:extLst>
            </p:cNvPr>
            <p:cNvSpPr/>
            <p:nvPr/>
          </p:nvSpPr>
          <p:spPr>
            <a:xfrm>
              <a:off x="3869604" y="5196074"/>
              <a:ext cx="2320506" cy="819510"/>
            </a:xfrm>
            <a:prstGeom prst="roundRect">
              <a:avLst/>
            </a:prstGeom>
            <a:solidFill>
              <a:srgbClr val="32394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Befehls Dekodierer</a:t>
              </a:r>
            </a:p>
          </p:txBody>
        </p: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BA545CF6-D756-DD16-A86A-A036C008DEFC}"/>
                </a:ext>
              </a:extLst>
            </p:cNvPr>
            <p:cNvSpPr/>
            <p:nvPr/>
          </p:nvSpPr>
          <p:spPr>
            <a:xfrm>
              <a:off x="3869604" y="3598559"/>
              <a:ext cx="2320506" cy="819510"/>
            </a:xfrm>
            <a:prstGeom prst="roundRect">
              <a:avLst/>
            </a:prstGeom>
            <a:solidFill>
              <a:srgbClr val="32394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Instruction Register</a:t>
              </a:r>
            </a:p>
          </p:txBody>
        </p:sp>
        <p:sp>
          <p:nvSpPr>
            <p:cNvPr id="12" name="Pfeil: nach unten 11">
              <a:extLst>
                <a:ext uri="{FF2B5EF4-FFF2-40B4-BE49-F238E27FC236}">
                  <a16:creationId xmlns:a16="http://schemas.microsoft.com/office/drawing/2014/main" id="{D58FA285-E433-04AA-94E6-DC5AEC63E491}"/>
                </a:ext>
              </a:extLst>
            </p:cNvPr>
            <p:cNvSpPr/>
            <p:nvPr/>
          </p:nvSpPr>
          <p:spPr>
            <a:xfrm>
              <a:off x="4684800" y="4418069"/>
              <a:ext cx="690113" cy="778005"/>
            </a:xfrm>
            <a:prstGeom prst="downArrow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Pfeil: nach rechts 12">
              <a:extLst>
                <a:ext uri="{FF2B5EF4-FFF2-40B4-BE49-F238E27FC236}">
                  <a16:creationId xmlns:a16="http://schemas.microsoft.com/office/drawing/2014/main" id="{948764E0-5CD2-4768-67FB-9ECC1CD96BA0}"/>
                </a:ext>
              </a:extLst>
            </p:cNvPr>
            <p:cNvSpPr/>
            <p:nvPr/>
          </p:nvSpPr>
          <p:spPr>
            <a:xfrm>
              <a:off x="3010619" y="5313201"/>
              <a:ext cx="858985" cy="585255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Pfeil: nach rechts 13">
              <a:extLst>
                <a:ext uri="{FF2B5EF4-FFF2-40B4-BE49-F238E27FC236}">
                  <a16:creationId xmlns:a16="http://schemas.microsoft.com/office/drawing/2014/main" id="{782D5323-A087-DA5F-47DE-84A4BA0DDE07}"/>
                </a:ext>
              </a:extLst>
            </p:cNvPr>
            <p:cNvSpPr/>
            <p:nvPr/>
          </p:nvSpPr>
          <p:spPr>
            <a:xfrm>
              <a:off x="6190110" y="5428986"/>
              <a:ext cx="3899140" cy="353683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Control Word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37812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dotGrid">
          <a:fgClr>
            <a:srgbClr val="32394E"/>
          </a:fgClr>
          <a:bgClr>
            <a:srgbClr val="181B26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CCC0FDF5-0671-2450-1FBF-18B9D8483F40}"/>
              </a:ext>
            </a:extLst>
          </p:cNvPr>
          <p:cNvSpPr txBox="1"/>
          <p:nvPr/>
        </p:nvSpPr>
        <p:spPr>
          <a:xfrm>
            <a:off x="5248153" y="349594"/>
            <a:ext cx="6583514" cy="923330"/>
          </a:xfrm>
          <a:prstGeom prst="rect">
            <a:avLst/>
          </a:prstGeom>
          <a:noFill/>
          <a:effectLst>
            <a:glow rad="127000">
              <a:schemeClr val="accent1">
                <a:lumMod val="20000"/>
                <a:lumOff val="8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de-DE" sz="54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Die</a:t>
            </a:r>
            <a:r>
              <a:rPr lang="de-DE" sz="5400" dirty="0">
                <a:solidFill>
                  <a:schemeClr val="bg1"/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 Steuereinheit</a:t>
            </a:r>
            <a:endParaRPr lang="de-DE" sz="5400" dirty="0">
              <a:solidFill>
                <a:schemeClr val="accent1">
                  <a:lumMod val="60000"/>
                  <a:lumOff val="40000"/>
                </a:schemeClr>
              </a:solidFill>
              <a:effectLst>
                <a:glow rad="203200">
                  <a:schemeClr val="bg1">
                    <a:lumMod val="75000"/>
                    <a:alpha val="10000"/>
                  </a:schemeClr>
                </a:glow>
              </a:effectLst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782A3F-FE9D-AC61-FD13-FE7CC5D05318}"/>
              </a:ext>
            </a:extLst>
          </p:cNvPr>
          <p:cNvSpPr txBox="1"/>
          <p:nvPr/>
        </p:nvSpPr>
        <p:spPr>
          <a:xfrm>
            <a:off x="5248153" y="1336402"/>
            <a:ext cx="5397500" cy="1187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chemeClr val="bg1"/>
                </a:solidFill>
              </a:rPr>
              <a:t>Die CU (Control </a:t>
            </a:r>
            <a:r>
              <a:rPr lang="de-DE" sz="1400" dirty="0" err="1">
                <a:solidFill>
                  <a:schemeClr val="bg1"/>
                </a:solidFill>
              </a:rPr>
              <a:t>Logic</a:t>
            </a:r>
            <a:r>
              <a:rPr lang="de-DE" sz="1400" dirty="0">
                <a:solidFill>
                  <a:schemeClr val="bg1"/>
                </a:solidFill>
              </a:rPr>
              <a:t>) ist der wahre Mittelpunkt eines Prozessors. Sie steuert jedes Modul und passt auf, das es keine Komplikationen gibt.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chemeClr val="bg1"/>
                </a:solidFill>
              </a:rPr>
              <a:t>Sie sagt z.B. der ALU, dass sie addieren soll.</a:t>
            </a:r>
          </a:p>
        </p:txBody>
      </p:sp>
      <p:pic>
        <p:nvPicPr>
          <p:cNvPr id="6" name="Grafik 5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4879779C-4217-A681-3641-3CE3F1E982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5" t="3283" r="16121" b="2317"/>
          <a:stretch/>
        </p:blipFill>
        <p:spPr>
          <a:xfrm>
            <a:off x="7074891" y="2706862"/>
            <a:ext cx="4027306" cy="3935478"/>
          </a:xfrm>
          <a:prstGeom prst="rect">
            <a:avLst/>
          </a:prstGeom>
          <a:effectLst>
            <a:softEdge rad="25400"/>
          </a:effectLst>
        </p:spPr>
      </p:pic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9E962D42-C19C-F8B1-02F7-8482B0600ED6}"/>
              </a:ext>
            </a:extLst>
          </p:cNvPr>
          <p:cNvGrpSpPr/>
          <p:nvPr/>
        </p:nvGrpSpPr>
        <p:grpSpPr>
          <a:xfrm>
            <a:off x="854015" y="543096"/>
            <a:ext cx="4022755" cy="1936406"/>
            <a:chOff x="1026543" y="587757"/>
            <a:chExt cx="4022755" cy="1936406"/>
          </a:xfrm>
        </p:grpSpPr>
        <p:sp>
          <p:nvSpPr>
            <p:cNvPr id="3" name="Rectangle: Rounded Corners 103">
              <a:extLst>
                <a:ext uri="{FF2B5EF4-FFF2-40B4-BE49-F238E27FC236}">
                  <a16:creationId xmlns:a16="http://schemas.microsoft.com/office/drawing/2014/main" id="{5E7090E6-1E52-EDFE-77A6-FBBC07BD197F}"/>
                </a:ext>
              </a:extLst>
            </p:cNvPr>
            <p:cNvSpPr/>
            <p:nvPr/>
          </p:nvSpPr>
          <p:spPr>
            <a:xfrm>
              <a:off x="1026543" y="587757"/>
              <a:ext cx="4022755" cy="1936406"/>
            </a:xfrm>
            <a:prstGeom prst="roundRect">
              <a:avLst>
                <a:gd name="adj" fmla="val 12752"/>
              </a:avLst>
            </a:prstGeom>
            <a:solidFill>
              <a:srgbClr val="32394E"/>
            </a:solidFill>
            <a:ln>
              <a:noFill/>
            </a:ln>
            <a:effectLst>
              <a:outerShdw blurRad="1016000" dist="762000" dir="3000000" algn="t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>
                <a:solidFill>
                  <a:schemeClr val="bg1"/>
                </a:solidFill>
              </a:endParaRPr>
            </a:p>
          </p:txBody>
        </p:sp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A3AD2360-39C1-0B90-1ED3-52E59BC22CB9}"/>
                </a:ext>
              </a:extLst>
            </p:cNvPr>
            <p:cNvSpPr txBox="1"/>
            <p:nvPr/>
          </p:nvSpPr>
          <p:spPr>
            <a:xfrm>
              <a:off x="2606599" y="726425"/>
              <a:ext cx="862641" cy="369332"/>
            </a:xfrm>
            <a:prstGeom prst="rect">
              <a:avLst/>
            </a:prstGeom>
            <a:noFill/>
            <a:effectLst>
              <a:glow rad="558800">
                <a:schemeClr val="bg1">
                  <a:alpha val="71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de-DE" b="1" dirty="0" err="1">
                  <a:solidFill>
                    <a:schemeClr val="bg1"/>
                  </a:solidFill>
                  <a:effectLst>
                    <a:glow rad="355600">
                      <a:schemeClr val="bg1">
                        <a:alpha val="5000"/>
                      </a:schemeClr>
                    </a:glow>
                  </a:effectLst>
                  <a:latin typeface="+mj-lt"/>
                </a:rPr>
                <a:t>fetch</a:t>
              </a:r>
              <a:endParaRPr lang="de-DE" b="1" dirty="0">
                <a:solidFill>
                  <a:schemeClr val="bg1"/>
                </a:solidFill>
                <a:effectLst>
                  <a:glow rad="355600">
                    <a:schemeClr val="bg1">
                      <a:alpha val="5000"/>
                    </a:schemeClr>
                  </a:glow>
                </a:effectLst>
                <a:latin typeface="+mj-lt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" name="Textfeld 6">
                  <a:extLst>
                    <a:ext uri="{FF2B5EF4-FFF2-40B4-BE49-F238E27FC236}">
                      <a16:creationId xmlns:a16="http://schemas.microsoft.com/office/drawing/2014/main" id="{348A6C13-97AC-7D11-F2CA-AAFE60AF93F1}"/>
                    </a:ext>
                  </a:extLst>
                </p:cNvPr>
                <p:cNvSpPr txBox="1"/>
                <p:nvPr/>
              </p:nvSpPr>
              <p:spPr>
                <a:xfrm>
                  <a:off x="2273494" y="1326421"/>
                  <a:ext cx="179041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𝑃𝐶</m:t>
                            </m:r>
                          </m:e>
                          <m:sub>
                            <m:r>
                              <a:rPr lang="de-DE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𝑜𝑢𝑡</m:t>
                            </m:r>
                          </m:sub>
                        </m:sSub>
                        <m:r>
                          <a:rPr lang="de-DE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| </m:t>
                        </m:r>
                        <m:sSub>
                          <m:sSubPr>
                            <m:ctrlPr>
                              <a:rPr lang="de-DE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𝑀𝐴𝑅</m:t>
                            </m:r>
                          </m:e>
                          <m:sub>
                            <m:r>
                              <a:rPr lang="de-DE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sub>
                        </m:sSub>
                      </m:oMath>
                    </m:oMathPara>
                  </a14:m>
                  <a:endParaRPr lang="de-DE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7" name="Textfeld 6">
                  <a:extLst>
                    <a:ext uri="{FF2B5EF4-FFF2-40B4-BE49-F238E27FC236}">
                      <a16:creationId xmlns:a16="http://schemas.microsoft.com/office/drawing/2014/main" id="{348A6C13-97AC-7D11-F2CA-AAFE60AF93F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73494" y="1326421"/>
                  <a:ext cx="1790415" cy="369332"/>
                </a:xfrm>
                <a:prstGeom prst="rect">
                  <a:avLst/>
                </a:prstGeom>
                <a:blipFill>
                  <a:blip r:embed="rId3"/>
                  <a:stretch>
                    <a:fillRect b="-14754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Textfeld 7">
                  <a:extLst>
                    <a:ext uri="{FF2B5EF4-FFF2-40B4-BE49-F238E27FC236}">
                      <a16:creationId xmlns:a16="http://schemas.microsoft.com/office/drawing/2014/main" id="{1BB0B8DF-DDB8-A3D4-9888-821234CDE938}"/>
                    </a:ext>
                  </a:extLst>
                </p:cNvPr>
                <p:cNvSpPr txBox="1"/>
                <p:nvPr/>
              </p:nvSpPr>
              <p:spPr>
                <a:xfrm>
                  <a:off x="2273494" y="1700492"/>
                  <a:ext cx="249260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𝑃𝐶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𝑐𝑜𝑢𝑛𝑡</m:t>
                          </m:r>
                        </m:sub>
                      </m:sSub>
                      <m:r>
                        <a:rPr lang="de-DE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| </m:t>
                      </m:r>
                      <m:sSub>
                        <m:sSubPr>
                          <m:ctrlPr>
                            <a:rPr lang="de-DE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𝑅𝐴𝑀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</m:oMath>
                  </a14:m>
                  <a:r>
                    <a:rPr lang="de-DE" dirty="0">
                      <a:solidFill>
                        <a:schemeClr val="bg1"/>
                      </a:solidFill>
                    </a:rPr>
                    <a:t> |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𝐼𝑅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</m:oMath>
                  </a14:m>
                  <a:endParaRPr lang="de-DE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8" name="Textfeld 7">
                  <a:extLst>
                    <a:ext uri="{FF2B5EF4-FFF2-40B4-BE49-F238E27FC236}">
                      <a16:creationId xmlns:a16="http://schemas.microsoft.com/office/drawing/2014/main" id="{1BB0B8DF-DDB8-A3D4-9888-821234CDE9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73494" y="1700492"/>
                  <a:ext cx="2492602" cy="369332"/>
                </a:xfrm>
                <a:prstGeom prst="rect">
                  <a:avLst/>
                </a:prstGeom>
                <a:blipFill>
                  <a:blip r:embed="rId4"/>
                  <a:stretch>
                    <a:fillRect t="-8333" b="-2833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AADF1B83-2930-24FF-9BD5-81B35003DF72}"/>
                </a:ext>
              </a:extLst>
            </p:cNvPr>
            <p:cNvSpPr txBox="1"/>
            <p:nvPr/>
          </p:nvSpPr>
          <p:spPr>
            <a:xfrm>
              <a:off x="1259958" y="1326421"/>
              <a:ext cx="12939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>
                  <a:solidFill>
                    <a:schemeClr val="bg1"/>
                  </a:solidFill>
                </a:rPr>
                <a:t>step</a:t>
              </a:r>
              <a:r>
                <a:rPr lang="de-DE" dirty="0">
                  <a:solidFill>
                    <a:schemeClr val="bg1"/>
                  </a:solidFill>
                </a:rPr>
                <a:t> 0</a:t>
              </a: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98352AC4-8711-2DE5-FFB5-16414288FE8B}"/>
                </a:ext>
              </a:extLst>
            </p:cNvPr>
            <p:cNvSpPr txBox="1"/>
            <p:nvPr/>
          </p:nvSpPr>
          <p:spPr>
            <a:xfrm>
              <a:off x="1259958" y="1700492"/>
              <a:ext cx="12939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>
                  <a:solidFill>
                    <a:schemeClr val="bg1"/>
                  </a:solidFill>
                </a:rPr>
                <a:t>step</a:t>
              </a:r>
              <a:r>
                <a:rPr lang="de-DE" dirty="0">
                  <a:solidFill>
                    <a:schemeClr val="bg1"/>
                  </a:solidFill>
                </a:rPr>
                <a:t> 1</a:t>
              </a:r>
            </a:p>
          </p:txBody>
        </p: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A010F8FE-7B00-1D3B-CE16-A8E2879ED96F}"/>
                </a:ext>
              </a:extLst>
            </p:cNvPr>
            <p:cNvCxnSpPr/>
            <p:nvPr/>
          </p:nvCxnSpPr>
          <p:spPr>
            <a:xfrm>
              <a:off x="2187230" y="1264001"/>
              <a:ext cx="0" cy="904444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9366EC74-5C33-9ABE-3776-580BEEC095FA}"/>
              </a:ext>
            </a:extLst>
          </p:cNvPr>
          <p:cNvGrpSpPr/>
          <p:nvPr/>
        </p:nvGrpSpPr>
        <p:grpSpPr>
          <a:xfrm>
            <a:off x="1208627" y="3800800"/>
            <a:ext cx="5778768" cy="2001328"/>
            <a:chOff x="751427" y="3636898"/>
            <a:chExt cx="5778768" cy="2001328"/>
          </a:xfrm>
        </p:grpSpPr>
        <p:sp>
          <p:nvSpPr>
            <p:cNvPr id="20" name="Rectangle: Rounded Corners 103">
              <a:extLst>
                <a:ext uri="{FF2B5EF4-FFF2-40B4-BE49-F238E27FC236}">
                  <a16:creationId xmlns:a16="http://schemas.microsoft.com/office/drawing/2014/main" id="{A7AFFB75-BECE-6D7B-D770-B89AC64194A6}"/>
                </a:ext>
              </a:extLst>
            </p:cNvPr>
            <p:cNvSpPr/>
            <p:nvPr/>
          </p:nvSpPr>
          <p:spPr>
            <a:xfrm>
              <a:off x="751427" y="3636898"/>
              <a:ext cx="4907501" cy="2001328"/>
            </a:xfrm>
            <a:prstGeom prst="roundRect">
              <a:avLst>
                <a:gd name="adj" fmla="val 12752"/>
              </a:avLst>
            </a:prstGeom>
            <a:solidFill>
              <a:srgbClr val="32394E"/>
            </a:solidFill>
            <a:ln>
              <a:noFill/>
            </a:ln>
            <a:effectLst>
              <a:outerShdw blurRad="1016000" dist="762000" dir="3000000" algn="t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1" name="Textfeld 20">
                  <a:extLst>
                    <a:ext uri="{FF2B5EF4-FFF2-40B4-BE49-F238E27FC236}">
                      <a16:creationId xmlns:a16="http://schemas.microsoft.com/office/drawing/2014/main" id="{B4C266B4-E329-0D38-1142-CD9944756934}"/>
                    </a:ext>
                  </a:extLst>
                </p:cNvPr>
                <p:cNvSpPr txBox="1"/>
                <p:nvPr/>
              </p:nvSpPr>
              <p:spPr>
                <a:xfrm>
                  <a:off x="2227487" y="4347752"/>
                  <a:ext cx="179041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𝑅𝐴𝑀</m:t>
                            </m:r>
                          </m:e>
                          <m:sub>
                            <m:r>
                              <a:rPr lang="de-DE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𝑜𝑢𝑡</m:t>
                            </m:r>
                          </m:sub>
                        </m:sSub>
                        <m:r>
                          <a:rPr lang="de-DE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de-DE" b="0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de-DE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de-DE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𝑖𝑛</m:t>
                                </m:r>
                              </m:sub>
                            </m:sSub>
                            <m:r>
                              <a:rPr lang="de-DE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a:rPr lang="de-DE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de-DE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𝑃𝐶</m:t>
                            </m:r>
                          </m:e>
                          <m:sub>
                            <m:r>
                              <a:rPr lang="de-DE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𝑐𝑜𝑢𝑛𝑡</m:t>
                            </m:r>
                          </m:sub>
                        </m:sSub>
                        <m:r>
                          <a:rPr lang="de-DE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| </m:t>
                        </m:r>
                        <m:sSub>
                          <m:sSubPr>
                            <m:ctrlPr>
                              <a:rPr lang="de-DE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𝑃𝐶</m:t>
                            </m:r>
                          </m:e>
                          <m:sub>
                            <m:r>
                              <a:rPr lang="de-DE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𝑜𝑢𝑡</m:t>
                            </m:r>
                          </m:sub>
                        </m:sSub>
                      </m:oMath>
                    </m:oMathPara>
                  </a14:m>
                  <a:endParaRPr lang="de-DE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21" name="Textfeld 20">
                  <a:extLst>
                    <a:ext uri="{FF2B5EF4-FFF2-40B4-BE49-F238E27FC236}">
                      <a16:creationId xmlns:a16="http://schemas.microsoft.com/office/drawing/2014/main" id="{B4C266B4-E329-0D38-1142-CD99447569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27487" y="4347752"/>
                  <a:ext cx="1790415" cy="369332"/>
                </a:xfrm>
                <a:prstGeom prst="rect">
                  <a:avLst/>
                </a:prstGeom>
                <a:blipFill>
                  <a:blip r:embed="rId5"/>
                  <a:stretch>
                    <a:fillRect r="-70748" b="-14754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40FE888B-8C90-0736-5066-D17E7B095AF9}"/>
                    </a:ext>
                  </a:extLst>
                </p:cNvPr>
                <p:cNvSpPr txBox="1"/>
                <p:nvPr/>
              </p:nvSpPr>
              <p:spPr>
                <a:xfrm>
                  <a:off x="2227486" y="4721823"/>
                  <a:ext cx="430270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𝑅𝐴𝑀</m:t>
                          </m:r>
                        </m:e>
                        <m:sub>
                          <m:r>
                            <a:rPr lang="de-DE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de-DE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|"/>
                          <m:endChr m:val="|"/>
                          <m:ctrlPr>
                            <a:rPr lang="de-DE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de-DE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de-DE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𝑖𝑛</m:t>
                              </m:r>
                            </m:sub>
                          </m:sSub>
                          <m:r>
                            <a:rPr lang="de-DE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de-DE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de-DE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𝑃𝐶</m:t>
                          </m:r>
                        </m:e>
                        <m:sub>
                          <m:r>
                            <a:rPr lang="de-DE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</m:oMath>
                  </a14:m>
                  <a:r>
                    <a:rPr lang="de-DE" dirty="0">
                      <a:solidFill>
                        <a:schemeClr val="bg1"/>
                      </a:solidFill>
                    </a:rPr>
                    <a:t> | </a:t>
                  </a:r>
                  <a14:m>
                    <m:oMath xmlns:m="http://schemas.openxmlformats.org/officeDocument/2006/math">
                      <m:r>
                        <a:rPr lang="de-DE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𝑂𝑃</m:t>
                      </m:r>
                      <m:r>
                        <a:rPr lang="de-DE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de-DE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𝐴𝐷𝐷</m:t>
                      </m:r>
                    </m:oMath>
                  </a14:m>
                  <a:endParaRPr lang="de-DE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40FE888B-8C90-0736-5066-D17E7B095A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27486" y="4721823"/>
                  <a:ext cx="4302709" cy="369332"/>
                </a:xfrm>
                <a:prstGeom prst="rect">
                  <a:avLst/>
                </a:prstGeom>
                <a:blipFill>
                  <a:blip r:embed="rId6"/>
                  <a:stretch>
                    <a:fillRect t="-6557" b="-26230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A322FB82-FAAC-6CA0-5902-3660019B4619}"/>
                </a:ext>
              </a:extLst>
            </p:cNvPr>
            <p:cNvSpPr txBox="1"/>
            <p:nvPr/>
          </p:nvSpPr>
          <p:spPr>
            <a:xfrm>
              <a:off x="1213951" y="4347752"/>
              <a:ext cx="12939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>
                  <a:solidFill>
                    <a:schemeClr val="bg1"/>
                  </a:solidFill>
                </a:rPr>
                <a:t>step</a:t>
              </a:r>
              <a:r>
                <a:rPr lang="de-DE" dirty="0">
                  <a:solidFill>
                    <a:schemeClr val="bg1"/>
                  </a:solidFill>
                </a:rPr>
                <a:t> 2</a:t>
              </a: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9A2C0937-7D88-380F-10FA-DCFCDA79B39D}"/>
                </a:ext>
              </a:extLst>
            </p:cNvPr>
            <p:cNvSpPr txBox="1"/>
            <p:nvPr/>
          </p:nvSpPr>
          <p:spPr>
            <a:xfrm>
              <a:off x="1213951" y="4721823"/>
              <a:ext cx="12939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>
                  <a:solidFill>
                    <a:schemeClr val="bg1"/>
                  </a:solidFill>
                </a:rPr>
                <a:t>step</a:t>
              </a:r>
              <a:r>
                <a:rPr lang="de-DE" dirty="0">
                  <a:solidFill>
                    <a:schemeClr val="bg1"/>
                  </a:solidFill>
                </a:rPr>
                <a:t> 3</a:t>
              </a:r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5EC43FEC-685C-D6E7-C42F-0E30E0E0A7CD}"/>
                </a:ext>
              </a:extLst>
            </p:cNvPr>
            <p:cNvCxnSpPr>
              <a:cxnSpLocks/>
            </p:cNvCxnSpPr>
            <p:nvPr/>
          </p:nvCxnSpPr>
          <p:spPr>
            <a:xfrm>
              <a:off x="2141223" y="4285332"/>
              <a:ext cx="0" cy="1270079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744BDFB0-6326-1551-EBBC-7111B9116396}"/>
                </a:ext>
              </a:extLst>
            </p:cNvPr>
            <p:cNvSpPr txBox="1"/>
            <p:nvPr/>
          </p:nvSpPr>
          <p:spPr>
            <a:xfrm>
              <a:off x="2369283" y="3791385"/>
              <a:ext cx="1648619" cy="369332"/>
            </a:xfrm>
            <a:prstGeom prst="rect">
              <a:avLst/>
            </a:prstGeom>
            <a:noFill/>
            <a:effectLst>
              <a:glow rad="558800">
                <a:schemeClr val="bg1">
                  <a:alpha val="71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de-DE" b="1" dirty="0" err="1">
                  <a:solidFill>
                    <a:schemeClr val="bg1"/>
                  </a:solidFill>
                  <a:effectLst>
                    <a:glow rad="355600">
                      <a:schemeClr val="bg1">
                        <a:alpha val="5000"/>
                      </a:schemeClr>
                    </a:glow>
                  </a:effectLst>
                  <a:latin typeface="+mj-lt"/>
                </a:rPr>
                <a:t>instruction</a:t>
              </a:r>
              <a:endParaRPr lang="de-DE" b="1" dirty="0">
                <a:solidFill>
                  <a:schemeClr val="bg1"/>
                </a:solidFill>
                <a:effectLst>
                  <a:glow rad="355600">
                    <a:schemeClr val="bg1">
                      <a:alpha val="5000"/>
                    </a:schemeClr>
                  </a:glow>
                </a:effectLst>
                <a:latin typeface="+mj-lt"/>
              </a:endParaRP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979D4E75-CDD4-9FD3-A435-92B238601084}"/>
                </a:ext>
              </a:extLst>
            </p:cNvPr>
            <p:cNvSpPr txBox="1"/>
            <p:nvPr/>
          </p:nvSpPr>
          <p:spPr>
            <a:xfrm>
              <a:off x="1212946" y="5095470"/>
              <a:ext cx="12939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>
                  <a:solidFill>
                    <a:schemeClr val="bg1"/>
                  </a:solidFill>
                </a:rPr>
                <a:t>step</a:t>
              </a:r>
              <a:r>
                <a:rPr lang="de-DE" dirty="0">
                  <a:solidFill>
                    <a:schemeClr val="bg1"/>
                  </a:solidFill>
                </a:rPr>
                <a:t> 4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1" name="Textfeld 30">
                  <a:extLst>
                    <a:ext uri="{FF2B5EF4-FFF2-40B4-BE49-F238E27FC236}">
                      <a16:creationId xmlns:a16="http://schemas.microsoft.com/office/drawing/2014/main" id="{A1ECFD80-3A99-89DF-7849-4F12303F0F49}"/>
                    </a:ext>
                  </a:extLst>
                </p:cNvPr>
                <p:cNvSpPr txBox="1"/>
                <p:nvPr/>
              </p:nvSpPr>
              <p:spPr>
                <a:xfrm>
                  <a:off x="2227485" y="5083346"/>
                  <a:ext cx="430270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𝐴𝐿𝑈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</m:oMath>
                  </a14:m>
                  <a:r>
                    <a:rPr lang="de-DE" dirty="0">
                      <a:solidFill>
                        <a:schemeClr val="bg1"/>
                      </a:solidFill>
                    </a:rPr>
                    <a:t> |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  <m:r>
                        <a:rPr lang="de-DE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| </m:t>
                      </m:r>
                      <m:sSub>
                        <m:sSubPr>
                          <m:ctrlPr>
                            <a:rPr lang="de-DE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𝑃𝐶</m:t>
                          </m:r>
                        </m:e>
                        <m:sub>
                          <m:r>
                            <a:rPr lang="de-DE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𝑐𝑜𝑢𝑛𝑡</m:t>
                          </m:r>
                        </m:sub>
                      </m:sSub>
                    </m:oMath>
                  </a14:m>
                  <a:endParaRPr lang="de-DE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31" name="Textfeld 30">
                  <a:extLst>
                    <a:ext uri="{FF2B5EF4-FFF2-40B4-BE49-F238E27FC236}">
                      <a16:creationId xmlns:a16="http://schemas.microsoft.com/office/drawing/2014/main" id="{A1ECFD80-3A99-89DF-7849-4F12303F0F4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27485" y="5083346"/>
                  <a:ext cx="4302709" cy="369332"/>
                </a:xfrm>
                <a:prstGeom prst="rect">
                  <a:avLst/>
                </a:prstGeom>
                <a:blipFill>
                  <a:blip r:embed="rId7"/>
                  <a:stretch>
                    <a:fillRect t="-8333" b="-28333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57729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CDAAEEA7-4B7E-4AC5-1851-CC271850B19A}"/>
              </a:ext>
            </a:extLst>
          </p:cNvPr>
          <p:cNvSpPr txBox="1"/>
          <p:nvPr/>
        </p:nvSpPr>
        <p:spPr>
          <a:xfrm>
            <a:off x="2536165" y="2705725"/>
            <a:ext cx="9532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800" b="1" dirty="0">
                <a:solidFill>
                  <a:schemeClr val="bg1"/>
                </a:solidFill>
                <a:effectLst>
                  <a:glow rad="152400">
                    <a:schemeClr val="accent1">
                      <a:alpha val="29000"/>
                    </a:schemeClr>
                  </a:glow>
                </a:effectLst>
                <a:latin typeface="+mj-lt"/>
              </a:rPr>
              <a:t>Vielen </a:t>
            </a:r>
            <a:r>
              <a:rPr lang="de-DE" sz="88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glow rad="152400">
                    <a:schemeClr val="accent1">
                      <a:alpha val="29000"/>
                    </a:schemeClr>
                  </a:glow>
                </a:effectLst>
                <a:latin typeface="+mj-lt"/>
              </a:rPr>
              <a:t>Dank!</a:t>
            </a:r>
          </a:p>
        </p:txBody>
      </p:sp>
      <p:grpSp>
        <p:nvGrpSpPr>
          <p:cNvPr id="3" name="Group 2388">
            <a:extLst>
              <a:ext uri="{FF2B5EF4-FFF2-40B4-BE49-F238E27FC236}">
                <a16:creationId xmlns:a16="http://schemas.microsoft.com/office/drawing/2014/main" id="{9E7DB65B-97A2-9A70-DF4B-647620DE5F96}"/>
              </a:ext>
            </a:extLst>
          </p:cNvPr>
          <p:cNvGrpSpPr/>
          <p:nvPr/>
        </p:nvGrpSpPr>
        <p:grpSpPr>
          <a:xfrm rot="3093671">
            <a:off x="2388089" y="2463682"/>
            <a:ext cx="561852" cy="568234"/>
            <a:chOff x="3302309" y="5316611"/>
            <a:chExt cx="624608" cy="631703"/>
          </a:xfrm>
        </p:grpSpPr>
        <p:sp>
          <p:nvSpPr>
            <p:cNvPr id="4" name="Chord 2389">
              <a:extLst>
                <a:ext uri="{FF2B5EF4-FFF2-40B4-BE49-F238E27FC236}">
                  <a16:creationId xmlns:a16="http://schemas.microsoft.com/office/drawing/2014/main" id="{20D89B15-ED73-ED7A-20E9-5000B59D941E}"/>
                </a:ext>
              </a:extLst>
            </p:cNvPr>
            <p:cNvSpPr/>
            <p:nvPr/>
          </p:nvSpPr>
          <p:spPr>
            <a:xfrm rot="5400000">
              <a:off x="3302694" y="5324475"/>
              <a:ext cx="623839" cy="623839"/>
            </a:xfrm>
            <a:prstGeom prst="chord">
              <a:avLst>
                <a:gd name="adj1" fmla="val 5421403"/>
                <a:gd name="adj2" fmla="val 16157805"/>
              </a:avLst>
            </a:prstGeom>
            <a:solidFill>
              <a:schemeClr val="accent3"/>
            </a:solidFill>
            <a:ln>
              <a:noFill/>
            </a:ln>
            <a:effectLst>
              <a:outerShdw blurRad="254000" dist="266700" dir="10320000" algn="t" rotWithShape="0">
                <a:schemeClr val="accent3">
                  <a:alpha val="2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5" name="Chord 2390">
              <a:extLst>
                <a:ext uri="{FF2B5EF4-FFF2-40B4-BE49-F238E27FC236}">
                  <a16:creationId xmlns:a16="http://schemas.microsoft.com/office/drawing/2014/main" id="{C08FCE51-0449-C663-55EE-59B5307184A9}"/>
                </a:ext>
              </a:extLst>
            </p:cNvPr>
            <p:cNvSpPr/>
            <p:nvPr/>
          </p:nvSpPr>
          <p:spPr>
            <a:xfrm rot="16200000">
              <a:off x="3302309" y="5316611"/>
              <a:ext cx="624608" cy="624608"/>
            </a:xfrm>
            <a:prstGeom prst="chord">
              <a:avLst>
                <a:gd name="adj1" fmla="val 5421403"/>
                <a:gd name="adj2" fmla="val 16157805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>
              <a:outerShdw blurRad="254000" dist="266700" dir="10320000" algn="t" rotWithShape="0">
                <a:schemeClr val="accent3">
                  <a:alpha val="2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pic>
        <p:nvPicPr>
          <p:cNvPr id="6" name="Graphic 2394">
            <a:extLst>
              <a:ext uri="{FF2B5EF4-FFF2-40B4-BE49-F238E27FC236}">
                <a16:creationId xmlns:a16="http://schemas.microsoft.com/office/drawing/2014/main" id="{08A2E3B6-B7EE-48EA-78F7-FF338951B0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84745" y="989815"/>
            <a:ext cx="724441" cy="1075342"/>
          </a:xfrm>
          <a:prstGeom prst="rect">
            <a:avLst/>
          </a:prstGeom>
        </p:spPr>
      </p:pic>
      <p:sp>
        <p:nvSpPr>
          <p:cNvPr id="7" name="Freeform: Shape 2395">
            <a:extLst>
              <a:ext uri="{FF2B5EF4-FFF2-40B4-BE49-F238E27FC236}">
                <a16:creationId xmlns:a16="http://schemas.microsoft.com/office/drawing/2014/main" id="{E5B97B53-A89E-47E2-FFE6-6779B60FBF2A}"/>
              </a:ext>
            </a:extLst>
          </p:cNvPr>
          <p:cNvSpPr/>
          <p:nvPr/>
        </p:nvSpPr>
        <p:spPr>
          <a:xfrm>
            <a:off x="8175412" y="641022"/>
            <a:ext cx="568553" cy="578977"/>
          </a:xfrm>
          <a:custGeom>
            <a:avLst/>
            <a:gdLst>
              <a:gd name="connsiteX0" fmla="*/ 470547 w 542313"/>
              <a:gd name="connsiteY0" fmla="*/ 387517 h 552256"/>
              <a:gd name="connsiteX1" fmla="*/ 488645 w 542313"/>
              <a:gd name="connsiteY1" fmla="*/ 371324 h 552256"/>
              <a:gd name="connsiteX2" fmla="*/ 512457 w 542313"/>
              <a:gd name="connsiteY2" fmla="*/ 387517 h 552256"/>
              <a:gd name="connsiteX3" fmla="*/ 518172 w 542313"/>
              <a:gd name="connsiteY3" fmla="*/ 397042 h 552256"/>
              <a:gd name="connsiteX4" fmla="*/ 500075 w 542313"/>
              <a:gd name="connsiteY4" fmla="*/ 408472 h 552256"/>
              <a:gd name="connsiteX5" fmla="*/ 470547 w 542313"/>
              <a:gd name="connsiteY5" fmla="*/ 387517 h 552256"/>
              <a:gd name="connsiteX6" fmla="*/ 470547 w 542313"/>
              <a:gd name="connsiteY6" fmla="*/ 387517 h 552256"/>
              <a:gd name="connsiteX7" fmla="*/ 487692 w 542313"/>
              <a:gd name="connsiteY7" fmla="*/ 245594 h 552256"/>
              <a:gd name="connsiteX8" fmla="*/ 487692 w 542313"/>
              <a:gd name="connsiteY8" fmla="*/ 221782 h 552256"/>
              <a:gd name="connsiteX9" fmla="*/ 533412 w 542313"/>
              <a:gd name="connsiteY9" fmla="*/ 230354 h 552256"/>
              <a:gd name="connsiteX10" fmla="*/ 526745 w 542313"/>
              <a:gd name="connsiteY10" fmla="*/ 254167 h 552256"/>
              <a:gd name="connsiteX11" fmla="*/ 487692 w 542313"/>
              <a:gd name="connsiteY11" fmla="*/ 245594 h 552256"/>
              <a:gd name="connsiteX12" fmla="*/ 487692 w 542313"/>
              <a:gd name="connsiteY12" fmla="*/ 245594 h 552256"/>
              <a:gd name="connsiteX13" fmla="*/ 409587 w 542313"/>
              <a:gd name="connsiteY13" fmla="*/ 82717 h 552256"/>
              <a:gd name="connsiteX14" fmla="*/ 401015 w 542313"/>
              <a:gd name="connsiteY14" fmla="*/ 88432 h 552256"/>
              <a:gd name="connsiteX15" fmla="*/ 388632 w 542313"/>
              <a:gd name="connsiteY15" fmla="*/ 70334 h 552256"/>
              <a:gd name="connsiteX16" fmla="*/ 411492 w 542313"/>
              <a:gd name="connsiteY16" fmla="*/ 41759 h 552256"/>
              <a:gd name="connsiteX17" fmla="*/ 429590 w 542313"/>
              <a:gd name="connsiteY17" fmla="*/ 57952 h 552256"/>
              <a:gd name="connsiteX18" fmla="*/ 409587 w 542313"/>
              <a:gd name="connsiteY18" fmla="*/ 82717 h 552256"/>
              <a:gd name="connsiteX19" fmla="*/ 409587 w 542313"/>
              <a:gd name="connsiteY19" fmla="*/ 82717 h 552256"/>
              <a:gd name="connsiteX20" fmla="*/ 270522 w 542313"/>
              <a:gd name="connsiteY20" fmla="*/ 45569 h 552256"/>
              <a:gd name="connsiteX21" fmla="*/ 247662 w 542313"/>
              <a:gd name="connsiteY21" fmla="*/ 53189 h 552256"/>
              <a:gd name="connsiteX22" fmla="*/ 238137 w 542313"/>
              <a:gd name="connsiteY22" fmla="*/ 15089 h 552256"/>
              <a:gd name="connsiteX23" fmla="*/ 261950 w 542313"/>
              <a:gd name="connsiteY23" fmla="*/ 9374 h 552256"/>
              <a:gd name="connsiteX24" fmla="*/ 270522 w 542313"/>
              <a:gd name="connsiteY24" fmla="*/ 45569 h 552256"/>
              <a:gd name="connsiteX25" fmla="*/ 270522 w 542313"/>
              <a:gd name="connsiteY25" fmla="*/ 45569 h 552256"/>
              <a:gd name="connsiteX26" fmla="*/ 135267 w 542313"/>
              <a:gd name="connsiteY26" fmla="*/ 89384 h 552256"/>
              <a:gd name="connsiteX27" fmla="*/ 140982 w 542313"/>
              <a:gd name="connsiteY27" fmla="*/ 98909 h 552256"/>
              <a:gd name="connsiteX28" fmla="*/ 122885 w 542313"/>
              <a:gd name="connsiteY28" fmla="*/ 110339 h 552256"/>
              <a:gd name="connsiteX29" fmla="*/ 82879 w 542313"/>
              <a:gd name="connsiteY29" fmla="*/ 74144 h 552256"/>
              <a:gd name="connsiteX30" fmla="*/ 102882 w 542313"/>
              <a:gd name="connsiteY30" fmla="*/ 60809 h 552256"/>
              <a:gd name="connsiteX31" fmla="*/ 135267 w 542313"/>
              <a:gd name="connsiteY31" fmla="*/ 89384 h 552256"/>
              <a:gd name="connsiteX32" fmla="*/ 135267 w 542313"/>
              <a:gd name="connsiteY32" fmla="*/ 89384 h 552256"/>
              <a:gd name="connsiteX33" fmla="*/ 60020 w 542313"/>
              <a:gd name="connsiteY33" fmla="*/ 196064 h 552256"/>
              <a:gd name="connsiteX34" fmla="*/ 60020 w 542313"/>
              <a:gd name="connsiteY34" fmla="*/ 219877 h 552256"/>
              <a:gd name="connsiteX35" fmla="*/ 5727 w 542313"/>
              <a:gd name="connsiteY35" fmla="*/ 213209 h 552256"/>
              <a:gd name="connsiteX36" fmla="*/ 18110 w 542313"/>
              <a:gd name="connsiteY36" fmla="*/ 192254 h 552256"/>
              <a:gd name="connsiteX37" fmla="*/ 60020 w 542313"/>
              <a:gd name="connsiteY37" fmla="*/ 196064 h 552256"/>
              <a:gd name="connsiteX38" fmla="*/ 60020 w 542313"/>
              <a:gd name="connsiteY38" fmla="*/ 196064 h 552256"/>
              <a:gd name="connsiteX39" fmla="*/ 61925 w 542313"/>
              <a:gd name="connsiteY39" fmla="*/ 350369 h 552256"/>
              <a:gd name="connsiteX40" fmla="*/ 68592 w 542313"/>
              <a:gd name="connsiteY40" fmla="*/ 373229 h 552256"/>
              <a:gd name="connsiteX41" fmla="*/ 13347 w 542313"/>
              <a:gd name="connsiteY41" fmla="*/ 379897 h 552256"/>
              <a:gd name="connsiteX42" fmla="*/ 19062 w 542313"/>
              <a:gd name="connsiteY42" fmla="*/ 356084 h 552256"/>
              <a:gd name="connsiteX43" fmla="*/ 61925 w 542313"/>
              <a:gd name="connsiteY43" fmla="*/ 350369 h 552256"/>
              <a:gd name="connsiteX44" fmla="*/ 61925 w 542313"/>
              <a:gd name="connsiteY44" fmla="*/ 350369 h 552256"/>
              <a:gd name="connsiteX45" fmla="*/ 317195 w 542313"/>
              <a:gd name="connsiteY45" fmla="*/ 476099 h 552256"/>
              <a:gd name="connsiteX46" fmla="*/ 341007 w 542313"/>
              <a:gd name="connsiteY46" fmla="*/ 470384 h 552256"/>
              <a:gd name="connsiteX47" fmla="*/ 349580 w 542313"/>
              <a:gd name="connsiteY47" fmla="*/ 493244 h 552256"/>
              <a:gd name="connsiteX48" fmla="*/ 349580 w 542313"/>
              <a:gd name="connsiteY48" fmla="*/ 504674 h 552256"/>
              <a:gd name="connsiteX49" fmla="*/ 328625 w 542313"/>
              <a:gd name="connsiteY49" fmla="*/ 505627 h 552256"/>
              <a:gd name="connsiteX50" fmla="*/ 317195 w 542313"/>
              <a:gd name="connsiteY50" fmla="*/ 476099 h 552256"/>
              <a:gd name="connsiteX51" fmla="*/ 317195 w 542313"/>
              <a:gd name="connsiteY51" fmla="*/ 476099 h 552256"/>
              <a:gd name="connsiteX52" fmla="*/ 72402 w 542313"/>
              <a:gd name="connsiteY52" fmla="*/ 487529 h 552256"/>
              <a:gd name="connsiteX53" fmla="*/ 84785 w 542313"/>
              <a:gd name="connsiteY53" fmla="*/ 542774 h 552256"/>
              <a:gd name="connsiteX54" fmla="*/ 142887 w 542313"/>
              <a:gd name="connsiteY54" fmla="*/ 540869 h 552256"/>
              <a:gd name="connsiteX55" fmla="*/ 142887 w 542313"/>
              <a:gd name="connsiteY55" fmla="*/ 540869 h 552256"/>
              <a:gd name="connsiteX56" fmla="*/ 181940 w 542313"/>
              <a:gd name="connsiteY56" fmla="*/ 530392 h 552256"/>
              <a:gd name="connsiteX57" fmla="*/ 281000 w 542313"/>
              <a:gd name="connsiteY57" fmla="*/ 426569 h 552256"/>
              <a:gd name="connsiteX58" fmla="*/ 346722 w 542313"/>
              <a:gd name="connsiteY58" fmla="*/ 414187 h 552256"/>
              <a:gd name="connsiteX59" fmla="*/ 429590 w 542313"/>
              <a:gd name="connsiteY59" fmla="*/ 355132 h 552256"/>
              <a:gd name="connsiteX60" fmla="*/ 440067 w 542313"/>
              <a:gd name="connsiteY60" fmla="*/ 214162 h 552256"/>
              <a:gd name="connsiteX61" fmla="*/ 385775 w 542313"/>
              <a:gd name="connsiteY61" fmla="*/ 141772 h 552256"/>
              <a:gd name="connsiteX62" fmla="*/ 152412 w 542313"/>
              <a:gd name="connsiteY62" fmla="*/ 158917 h 552256"/>
              <a:gd name="connsiteX63" fmla="*/ 136220 w 542313"/>
              <a:gd name="connsiteY63" fmla="*/ 286552 h 552256"/>
              <a:gd name="connsiteX64" fmla="*/ 129552 w 542313"/>
              <a:gd name="connsiteY64" fmla="*/ 374182 h 552256"/>
              <a:gd name="connsiteX65" fmla="*/ 118122 w 542313"/>
              <a:gd name="connsiteY65" fmla="*/ 389422 h 552256"/>
              <a:gd name="connsiteX66" fmla="*/ 98120 w 542313"/>
              <a:gd name="connsiteY66" fmla="*/ 416092 h 552256"/>
              <a:gd name="connsiteX67" fmla="*/ 76212 w 542313"/>
              <a:gd name="connsiteY67" fmla="*/ 445619 h 552256"/>
              <a:gd name="connsiteX68" fmla="*/ 72402 w 542313"/>
              <a:gd name="connsiteY68" fmla="*/ 487529 h 552256"/>
              <a:gd name="connsiteX69" fmla="*/ 72402 w 542313"/>
              <a:gd name="connsiteY69" fmla="*/ 487529 h 552256"/>
              <a:gd name="connsiteX70" fmla="*/ 160032 w 542313"/>
              <a:gd name="connsiteY70" fmla="*/ 430379 h 552256"/>
              <a:gd name="connsiteX71" fmla="*/ 163842 w 542313"/>
              <a:gd name="connsiteY71" fmla="*/ 423712 h 552256"/>
              <a:gd name="connsiteX72" fmla="*/ 178129 w 542313"/>
              <a:gd name="connsiteY72" fmla="*/ 399899 h 552256"/>
              <a:gd name="connsiteX73" fmla="*/ 216229 w 542313"/>
              <a:gd name="connsiteY73" fmla="*/ 328462 h 552256"/>
              <a:gd name="connsiteX74" fmla="*/ 233375 w 542313"/>
              <a:gd name="connsiteY74" fmla="*/ 292267 h 552256"/>
              <a:gd name="connsiteX75" fmla="*/ 246710 w 542313"/>
              <a:gd name="connsiteY75" fmla="*/ 302744 h 552256"/>
              <a:gd name="connsiteX76" fmla="*/ 260997 w 542313"/>
              <a:gd name="connsiteY76" fmla="*/ 313222 h 552256"/>
              <a:gd name="connsiteX77" fmla="*/ 173367 w 542313"/>
              <a:gd name="connsiteY77" fmla="*/ 438952 h 552256"/>
              <a:gd name="connsiteX78" fmla="*/ 172415 w 542313"/>
              <a:gd name="connsiteY78" fmla="*/ 437999 h 552256"/>
              <a:gd name="connsiteX79" fmla="*/ 160032 w 542313"/>
              <a:gd name="connsiteY79" fmla="*/ 430379 h 552256"/>
              <a:gd name="connsiteX80" fmla="*/ 160032 w 542313"/>
              <a:gd name="connsiteY80" fmla="*/ 430379 h 552256"/>
              <a:gd name="connsiteX81" fmla="*/ 229565 w 542313"/>
              <a:gd name="connsiteY81" fmla="*/ 252262 h 552256"/>
              <a:gd name="connsiteX82" fmla="*/ 225754 w 542313"/>
              <a:gd name="connsiteY82" fmla="*/ 247499 h 552256"/>
              <a:gd name="connsiteX83" fmla="*/ 225754 w 542313"/>
              <a:gd name="connsiteY83" fmla="*/ 236069 h 552256"/>
              <a:gd name="connsiteX84" fmla="*/ 233375 w 542313"/>
              <a:gd name="connsiteY84" fmla="*/ 233212 h 552256"/>
              <a:gd name="connsiteX85" fmla="*/ 234327 w 542313"/>
              <a:gd name="connsiteY85" fmla="*/ 240832 h 552256"/>
              <a:gd name="connsiteX86" fmla="*/ 229565 w 542313"/>
              <a:gd name="connsiteY86" fmla="*/ 252262 h 552256"/>
              <a:gd name="connsiteX87" fmla="*/ 229565 w 542313"/>
              <a:gd name="connsiteY87" fmla="*/ 252262 h 552256"/>
              <a:gd name="connsiteX88" fmla="*/ 295287 w 542313"/>
              <a:gd name="connsiteY88" fmla="*/ 305602 h 552256"/>
              <a:gd name="connsiteX89" fmla="*/ 313385 w 542313"/>
              <a:gd name="connsiteY89" fmla="*/ 280837 h 552256"/>
              <a:gd name="connsiteX90" fmla="*/ 313385 w 542313"/>
              <a:gd name="connsiteY90" fmla="*/ 280837 h 552256"/>
              <a:gd name="connsiteX91" fmla="*/ 317195 w 542313"/>
              <a:gd name="connsiteY91" fmla="*/ 277027 h 552256"/>
              <a:gd name="connsiteX92" fmla="*/ 328625 w 542313"/>
              <a:gd name="connsiteY92" fmla="*/ 290362 h 552256"/>
              <a:gd name="connsiteX93" fmla="*/ 303860 w 542313"/>
              <a:gd name="connsiteY93" fmla="*/ 309412 h 552256"/>
              <a:gd name="connsiteX94" fmla="*/ 295287 w 542313"/>
              <a:gd name="connsiteY94" fmla="*/ 305602 h 552256"/>
              <a:gd name="connsiteX95" fmla="*/ 295287 w 542313"/>
              <a:gd name="connsiteY95" fmla="*/ 305602 h 552256"/>
              <a:gd name="connsiteX96" fmla="*/ 140029 w 542313"/>
              <a:gd name="connsiteY96" fmla="*/ 412282 h 552256"/>
              <a:gd name="connsiteX97" fmla="*/ 138125 w 542313"/>
              <a:gd name="connsiteY97" fmla="*/ 409424 h 552256"/>
              <a:gd name="connsiteX98" fmla="*/ 152412 w 542313"/>
              <a:gd name="connsiteY98" fmla="*/ 387517 h 552256"/>
              <a:gd name="connsiteX99" fmla="*/ 165747 w 542313"/>
              <a:gd name="connsiteY99" fmla="*/ 317984 h 552256"/>
              <a:gd name="connsiteX100" fmla="*/ 160032 w 542313"/>
              <a:gd name="connsiteY100" fmla="*/ 198922 h 552256"/>
              <a:gd name="connsiteX101" fmla="*/ 274332 w 542313"/>
              <a:gd name="connsiteY101" fmla="*/ 126532 h 552256"/>
              <a:gd name="connsiteX102" fmla="*/ 384822 w 542313"/>
              <a:gd name="connsiteY102" fmla="*/ 172252 h 552256"/>
              <a:gd name="connsiteX103" fmla="*/ 379107 w 542313"/>
              <a:gd name="connsiteY103" fmla="*/ 373229 h 552256"/>
              <a:gd name="connsiteX104" fmla="*/ 284810 w 542313"/>
              <a:gd name="connsiteY104" fmla="*/ 401804 h 552256"/>
              <a:gd name="connsiteX105" fmla="*/ 214325 w 542313"/>
              <a:gd name="connsiteY105" fmla="*/ 453239 h 552256"/>
              <a:gd name="connsiteX106" fmla="*/ 212420 w 542313"/>
              <a:gd name="connsiteY106" fmla="*/ 454192 h 552256"/>
              <a:gd name="connsiteX107" fmla="*/ 196227 w 542313"/>
              <a:gd name="connsiteY107" fmla="*/ 450382 h 552256"/>
              <a:gd name="connsiteX108" fmla="*/ 282905 w 542313"/>
              <a:gd name="connsiteY108" fmla="*/ 326557 h 552256"/>
              <a:gd name="connsiteX109" fmla="*/ 334340 w 542313"/>
              <a:gd name="connsiteY109" fmla="*/ 326557 h 552256"/>
              <a:gd name="connsiteX110" fmla="*/ 339102 w 542313"/>
              <a:gd name="connsiteY110" fmla="*/ 252262 h 552256"/>
              <a:gd name="connsiteX111" fmla="*/ 292430 w 542313"/>
              <a:gd name="connsiteY111" fmla="*/ 270359 h 552256"/>
              <a:gd name="connsiteX112" fmla="*/ 276237 w 542313"/>
              <a:gd name="connsiteY112" fmla="*/ 295124 h 552256"/>
              <a:gd name="connsiteX113" fmla="*/ 246710 w 542313"/>
              <a:gd name="connsiteY113" fmla="*/ 270359 h 552256"/>
              <a:gd name="connsiteX114" fmla="*/ 246710 w 542313"/>
              <a:gd name="connsiteY114" fmla="*/ 270359 h 552256"/>
              <a:gd name="connsiteX115" fmla="*/ 258140 w 542313"/>
              <a:gd name="connsiteY115" fmla="*/ 210352 h 552256"/>
              <a:gd name="connsiteX116" fmla="*/ 203847 w 542313"/>
              <a:gd name="connsiteY116" fmla="*/ 234164 h 552256"/>
              <a:gd name="connsiteX117" fmla="*/ 220040 w 542313"/>
              <a:gd name="connsiteY117" fmla="*/ 278932 h 552256"/>
              <a:gd name="connsiteX118" fmla="*/ 188607 w 542313"/>
              <a:gd name="connsiteY118" fmla="*/ 336082 h 552256"/>
              <a:gd name="connsiteX119" fmla="*/ 140029 w 542313"/>
              <a:gd name="connsiteY119" fmla="*/ 412282 h 552256"/>
              <a:gd name="connsiteX120" fmla="*/ 140029 w 542313"/>
              <a:gd name="connsiteY120" fmla="*/ 412282 h 552256"/>
              <a:gd name="connsiteX121" fmla="*/ 106692 w 542313"/>
              <a:gd name="connsiteY121" fmla="*/ 526582 h 552256"/>
              <a:gd name="connsiteX122" fmla="*/ 95262 w 542313"/>
              <a:gd name="connsiteY122" fmla="*/ 518962 h 552256"/>
              <a:gd name="connsiteX123" fmla="*/ 106692 w 542313"/>
              <a:gd name="connsiteY123" fmla="*/ 526582 h 552256"/>
              <a:gd name="connsiteX124" fmla="*/ 106692 w 542313"/>
              <a:gd name="connsiteY124" fmla="*/ 526582 h 552256"/>
              <a:gd name="connsiteX125" fmla="*/ 192417 w 542313"/>
              <a:gd name="connsiteY125" fmla="*/ 474194 h 552256"/>
              <a:gd name="connsiteX126" fmla="*/ 154317 w 542313"/>
              <a:gd name="connsiteY126" fmla="*/ 514199 h 552256"/>
              <a:gd name="connsiteX127" fmla="*/ 92404 w 542313"/>
              <a:gd name="connsiteY127" fmla="*/ 472289 h 552256"/>
              <a:gd name="connsiteX128" fmla="*/ 121932 w 542313"/>
              <a:gd name="connsiteY128" fmla="*/ 428474 h 552256"/>
              <a:gd name="connsiteX129" fmla="*/ 152412 w 542313"/>
              <a:gd name="connsiteY129" fmla="*/ 454192 h 552256"/>
              <a:gd name="connsiteX130" fmla="*/ 192417 w 542313"/>
              <a:gd name="connsiteY130" fmla="*/ 474194 h 55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542313" h="552256">
                <a:moveTo>
                  <a:pt x="470547" y="387517"/>
                </a:moveTo>
                <a:cubicBezTo>
                  <a:pt x="460070" y="375134"/>
                  <a:pt x="478167" y="358942"/>
                  <a:pt x="488645" y="371324"/>
                </a:cubicBezTo>
                <a:cubicBezTo>
                  <a:pt x="494360" y="377992"/>
                  <a:pt x="503885" y="382754"/>
                  <a:pt x="512457" y="387517"/>
                </a:cubicBezTo>
                <a:cubicBezTo>
                  <a:pt x="516267" y="389422"/>
                  <a:pt x="518172" y="393232"/>
                  <a:pt x="518172" y="397042"/>
                </a:cubicBezTo>
                <a:cubicBezTo>
                  <a:pt x="518172" y="406567"/>
                  <a:pt x="508647" y="413234"/>
                  <a:pt x="500075" y="408472"/>
                </a:cubicBezTo>
                <a:cubicBezTo>
                  <a:pt x="489597" y="401804"/>
                  <a:pt x="478167" y="397042"/>
                  <a:pt x="470547" y="387517"/>
                </a:cubicBezTo>
                <a:lnTo>
                  <a:pt x="470547" y="387517"/>
                </a:lnTo>
                <a:close/>
                <a:moveTo>
                  <a:pt x="487692" y="245594"/>
                </a:moveTo>
                <a:cubicBezTo>
                  <a:pt x="471500" y="245594"/>
                  <a:pt x="472452" y="220829"/>
                  <a:pt x="487692" y="221782"/>
                </a:cubicBezTo>
                <a:cubicBezTo>
                  <a:pt x="502932" y="221782"/>
                  <a:pt x="518172" y="226544"/>
                  <a:pt x="533412" y="230354"/>
                </a:cubicBezTo>
                <a:cubicBezTo>
                  <a:pt x="548652" y="234164"/>
                  <a:pt x="542937" y="257977"/>
                  <a:pt x="526745" y="254167"/>
                </a:cubicBezTo>
                <a:cubicBezTo>
                  <a:pt x="514362" y="250357"/>
                  <a:pt x="501027" y="246547"/>
                  <a:pt x="487692" y="245594"/>
                </a:cubicBezTo>
                <a:lnTo>
                  <a:pt x="487692" y="245594"/>
                </a:lnTo>
                <a:close/>
                <a:moveTo>
                  <a:pt x="409587" y="82717"/>
                </a:moveTo>
                <a:cubicBezTo>
                  <a:pt x="407682" y="86527"/>
                  <a:pt x="404825" y="88432"/>
                  <a:pt x="401015" y="88432"/>
                </a:cubicBezTo>
                <a:cubicBezTo>
                  <a:pt x="391490" y="89384"/>
                  <a:pt x="383870" y="78907"/>
                  <a:pt x="388632" y="70334"/>
                </a:cubicBezTo>
                <a:cubicBezTo>
                  <a:pt x="394347" y="58904"/>
                  <a:pt x="403872" y="51284"/>
                  <a:pt x="411492" y="41759"/>
                </a:cubicBezTo>
                <a:cubicBezTo>
                  <a:pt x="421970" y="29377"/>
                  <a:pt x="439115" y="45569"/>
                  <a:pt x="429590" y="57952"/>
                </a:cubicBezTo>
                <a:cubicBezTo>
                  <a:pt x="422922" y="66524"/>
                  <a:pt x="414350" y="74144"/>
                  <a:pt x="409587" y="82717"/>
                </a:cubicBezTo>
                <a:lnTo>
                  <a:pt x="409587" y="82717"/>
                </a:lnTo>
                <a:close/>
                <a:moveTo>
                  <a:pt x="270522" y="45569"/>
                </a:moveTo>
                <a:cubicBezTo>
                  <a:pt x="276237" y="60809"/>
                  <a:pt x="252425" y="67477"/>
                  <a:pt x="247662" y="53189"/>
                </a:cubicBezTo>
                <a:cubicBezTo>
                  <a:pt x="242900" y="40807"/>
                  <a:pt x="240995" y="27472"/>
                  <a:pt x="238137" y="15089"/>
                </a:cubicBezTo>
                <a:cubicBezTo>
                  <a:pt x="234327" y="-151"/>
                  <a:pt x="258140" y="-6818"/>
                  <a:pt x="261950" y="9374"/>
                </a:cubicBezTo>
                <a:cubicBezTo>
                  <a:pt x="263855" y="20804"/>
                  <a:pt x="265760" y="33187"/>
                  <a:pt x="270522" y="45569"/>
                </a:cubicBezTo>
                <a:lnTo>
                  <a:pt x="270522" y="45569"/>
                </a:lnTo>
                <a:close/>
                <a:moveTo>
                  <a:pt x="135267" y="89384"/>
                </a:moveTo>
                <a:cubicBezTo>
                  <a:pt x="139077" y="91289"/>
                  <a:pt x="140982" y="95099"/>
                  <a:pt x="140982" y="98909"/>
                </a:cubicBezTo>
                <a:cubicBezTo>
                  <a:pt x="141935" y="108434"/>
                  <a:pt x="131457" y="115102"/>
                  <a:pt x="122885" y="110339"/>
                </a:cubicBezTo>
                <a:cubicBezTo>
                  <a:pt x="106692" y="100814"/>
                  <a:pt x="94310" y="88432"/>
                  <a:pt x="82879" y="74144"/>
                </a:cubicBezTo>
                <a:cubicBezTo>
                  <a:pt x="73354" y="61762"/>
                  <a:pt x="93357" y="48427"/>
                  <a:pt x="102882" y="60809"/>
                </a:cubicBezTo>
                <a:cubicBezTo>
                  <a:pt x="112407" y="72239"/>
                  <a:pt x="122885" y="81764"/>
                  <a:pt x="135267" y="89384"/>
                </a:cubicBezTo>
                <a:lnTo>
                  <a:pt x="135267" y="89384"/>
                </a:lnTo>
                <a:close/>
                <a:moveTo>
                  <a:pt x="60020" y="196064"/>
                </a:moveTo>
                <a:cubicBezTo>
                  <a:pt x="76212" y="196064"/>
                  <a:pt x="76212" y="219877"/>
                  <a:pt x="60020" y="219877"/>
                </a:cubicBezTo>
                <a:cubicBezTo>
                  <a:pt x="41922" y="219877"/>
                  <a:pt x="22872" y="223687"/>
                  <a:pt x="5727" y="213209"/>
                </a:cubicBezTo>
                <a:cubicBezTo>
                  <a:pt x="-7608" y="204637"/>
                  <a:pt x="4775" y="183682"/>
                  <a:pt x="18110" y="192254"/>
                </a:cubicBezTo>
                <a:cubicBezTo>
                  <a:pt x="30492" y="198922"/>
                  <a:pt x="48590" y="196064"/>
                  <a:pt x="60020" y="196064"/>
                </a:cubicBezTo>
                <a:lnTo>
                  <a:pt x="60020" y="196064"/>
                </a:lnTo>
                <a:close/>
                <a:moveTo>
                  <a:pt x="61925" y="350369"/>
                </a:moveTo>
                <a:cubicBezTo>
                  <a:pt x="77165" y="345607"/>
                  <a:pt x="83832" y="369419"/>
                  <a:pt x="68592" y="373229"/>
                </a:cubicBezTo>
                <a:cubicBezTo>
                  <a:pt x="50495" y="378944"/>
                  <a:pt x="32397" y="382754"/>
                  <a:pt x="13347" y="379897"/>
                </a:cubicBezTo>
                <a:cubicBezTo>
                  <a:pt x="-2846" y="377039"/>
                  <a:pt x="3822" y="354179"/>
                  <a:pt x="19062" y="356084"/>
                </a:cubicBezTo>
                <a:cubicBezTo>
                  <a:pt x="33350" y="358942"/>
                  <a:pt x="48590" y="354179"/>
                  <a:pt x="61925" y="350369"/>
                </a:cubicBezTo>
                <a:lnTo>
                  <a:pt x="61925" y="350369"/>
                </a:lnTo>
                <a:close/>
                <a:moveTo>
                  <a:pt x="317195" y="476099"/>
                </a:moveTo>
                <a:cubicBezTo>
                  <a:pt x="314337" y="460859"/>
                  <a:pt x="337197" y="455144"/>
                  <a:pt x="341007" y="470384"/>
                </a:cubicBezTo>
                <a:cubicBezTo>
                  <a:pt x="342912" y="478004"/>
                  <a:pt x="345770" y="486577"/>
                  <a:pt x="349580" y="493244"/>
                </a:cubicBezTo>
                <a:cubicBezTo>
                  <a:pt x="351485" y="497054"/>
                  <a:pt x="351485" y="500864"/>
                  <a:pt x="349580" y="504674"/>
                </a:cubicBezTo>
                <a:cubicBezTo>
                  <a:pt x="344817" y="513247"/>
                  <a:pt x="333387" y="514199"/>
                  <a:pt x="328625" y="505627"/>
                </a:cubicBezTo>
                <a:cubicBezTo>
                  <a:pt x="322910" y="496102"/>
                  <a:pt x="319100" y="486577"/>
                  <a:pt x="317195" y="476099"/>
                </a:cubicBezTo>
                <a:lnTo>
                  <a:pt x="317195" y="476099"/>
                </a:lnTo>
                <a:close/>
                <a:moveTo>
                  <a:pt x="72402" y="487529"/>
                </a:moveTo>
                <a:cubicBezTo>
                  <a:pt x="62877" y="507532"/>
                  <a:pt x="67640" y="529439"/>
                  <a:pt x="84785" y="542774"/>
                </a:cubicBezTo>
                <a:cubicBezTo>
                  <a:pt x="102882" y="557062"/>
                  <a:pt x="125742" y="554204"/>
                  <a:pt x="142887" y="540869"/>
                </a:cubicBezTo>
                <a:cubicBezTo>
                  <a:pt x="142887" y="540869"/>
                  <a:pt x="142887" y="540869"/>
                  <a:pt x="142887" y="540869"/>
                </a:cubicBezTo>
                <a:cubicBezTo>
                  <a:pt x="157175" y="542774"/>
                  <a:pt x="169557" y="539917"/>
                  <a:pt x="181940" y="530392"/>
                </a:cubicBezTo>
                <a:cubicBezTo>
                  <a:pt x="218135" y="500864"/>
                  <a:pt x="232422" y="441809"/>
                  <a:pt x="281000" y="426569"/>
                </a:cubicBezTo>
                <a:cubicBezTo>
                  <a:pt x="301955" y="419902"/>
                  <a:pt x="324815" y="420854"/>
                  <a:pt x="346722" y="414187"/>
                </a:cubicBezTo>
                <a:cubicBezTo>
                  <a:pt x="380060" y="404662"/>
                  <a:pt x="409587" y="383707"/>
                  <a:pt x="429590" y="355132"/>
                </a:cubicBezTo>
                <a:cubicBezTo>
                  <a:pt x="458165" y="314174"/>
                  <a:pt x="458165" y="259882"/>
                  <a:pt x="440067" y="214162"/>
                </a:cubicBezTo>
                <a:cubicBezTo>
                  <a:pt x="428637" y="185587"/>
                  <a:pt x="409587" y="159869"/>
                  <a:pt x="385775" y="141772"/>
                </a:cubicBezTo>
                <a:cubicBezTo>
                  <a:pt x="316242" y="90337"/>
                  <a:pt x="208610" y="85574"/>
                  <a:pt x="152412" y="158917"/>
                </a:cubicBezTo>
                <a:cubicBezTo>
                  <a:pt x="123837" y="197017"/>
                  <a:pt x="131457" y="242737"/>
                  <a:pt x="136220" y="286552"/>
                </a:cubicBezTo>
                <a:cubicBezTo>
                  <a:pt x="139077" y="315127"/>
                  <a:pt x="146697" y="348464"/>
                  <a:pt x="129552" y="374182"/>
                </a:cubicBezTo>
                <a:cubicBezTo>
                  <a:pt x="125742" y="378944"/>
                  <a:pt x="121932" y="384659"/>
                  <a:pt x="118122" y="389422"/>
                </a:cubicBezTo>
                <a:cubicBezTo>
                  <a:pt x="111454" y="397994"/>
                  <a:pt x="104787" y="407519"/>
                  <a:pt x="98120" y="416092"/>
                </a:cubicBezTo>
                <a:cubicBezTo>
                  <a:pt x="90500" y="425617"/>
                  <a:pt x="83832" y="436094"/>
                  <a:pt x="76212" y="445619"/>
                </a:cubicBezTo>
                <a:cubicBezTo>
                  <a:pt x="66687" y="463717"/>
                  <a:pt x="64782" y="469432"/>
                  <a:pt x="72402" y="487529"/>
                </a:cubicBezTo>
                <a:lnTo>
                  <a:pt x="72402" y="487529"/>
                </a:lnTo>
                <a:close/>
                <a:moveTo>
                  <a:pt x="160032" y="430379"/>
                </a:moveTo>
                <a:cubicBezTo>
                  <a:pt x="161937" y="428474"/>
                  <a:pt x="162890" y="425617"/>
                  <a:pt x="163842" y="423712"/>
                </a:cubicBezTo>
                <a:cubicBezTo>
                  <a:pt x="168604" y="416092"/>
                  <a:pt x="173367" y="407519"/>
                  <a:pt x="178129" y="399899"/>
                </a:cubicBezTo>
                <a:cubicBezTo>
                  <a:pt x="191465" y="376087"/>
                  <a:pt x="204800" y="352274"/>
                  <a:pt x="216229" y="328462"/>
                </a:cubicBezTo>
                <a:cubicBezTo>
                  <a:pt x="221945" y="316079"/>
                  <a:pt x="227660" y="304649"/>
                  <a:pt x="233375" y="292267"/>
                </a:cubicBezTo>
                <a:cubicBezTo>
                  <a:pt x="238137" y="296077"/>
                  <a:pt x="241947" y="298934"/>
                  <a:pt x="246710" y="302744"/>
                </a:cubicBezTo>
                <a:cubicBezTo>
                  <a:pt x="251472" y="306554"/>
                  <a:pt x="256235" y="310364"/>
                  <a:pt x="260997" y="313222"/>
                </a:cubicBezTo>
                <a:cubicBezTo>
                  <a:pt x="232422" y="356084"/>
                  <a:pt x="200990" y="396089"/>
                  <a:pt x="173367" y="438952"/>
                </a:cubicBezTo>
                <a:cubicBezTo>
                  <a:pt x="173367" y="438952"/>
                  <a:pt x="172415" y="437999"/>
                  <a:pt x="172415" y="437999"/>
                </a:cubicBezTo>
                <a:cubicBezTo>
                  <a:pt x="168604" y="436094"/>
                  <a:pt x="163842" y="433237"/>
                  <a:pt x="160032" y="430379"/>
                </a:cubicBezTo>
                <a:lnTo>
                  <a:pt x="160032" y="430379"/>
                </a:lnTo>
                <a:close/>
                <a:moveTo>
                  <a:pt x="229565" y="252262"/>
                </a:moveTo>
                <a:cubicBezTo>
                  <a:pt x="228612" y="250357"/>
                  <a:pt x="226707" y="249404"/>
                  <a:pt x="225754" y="247499"/>
                </a:cubicBezTo>
                <a:cubicBezTo>
                  <a:pt x="222897" y="243689"/>
                  <a:pt x="221945" y="239879"/>
                  <a:pt x="225754" y="236069"/>
                </a:cubicBezTo>
                <a:cubicBezTo>
                  <a:pt x="227660" y="234164"/>
                  <a:pt x="230517" y="232259"/>
                  <a:pt x="233375" y="233212"/>
                </a:cubicBezTo>
                <a:cubicBezTo>
                  <a:pt x="235279" y="234164"/>
                  <a:pt x="234327" y="239879"/>
                  <a:pt x="234327" y="240832"/>
                </a:cubicBezTo>
                <a:cubicBezTo>
                  <a:pt x="233375" y="244642"/>
                  <a:pt x="231470" y="248452"/>
                  <a:pt x="229565" y="252262"/>
                </a:cubicBezTo>
                <a:lnTo>
                  <a:pt x="229565" y="252262"/>
                </a:lnTo>
                <a:close/>
                <a:moveTo>
                  <a:pt x="295287" y="305602"/>
                </a:moveTo>
                <a:cubicBezTo>
                  <a:pt x="301002" y="297029"/>
                  <a:pt x="306717" y="288457"/>
                  <a:pt x="313385" y="280837"/>
                </a:cubicBezTo>
                <a:cubicBezTo>
                  <a:pt x="313385" y="280837"/>
                  <a:pt x="313385" y="280837"/>
                  <a:pt x="313385" y="280837"/>
                </a:cubicBezTo>
                <a:cubicBezTo>
                  <a:pt x="314337" y="279884"/>
                  <a:pt x="316242" y="277027"/>
                  <a:pt x="317195" y="277027"/>
                </a:cubicBezTo>
                <a:cubicBezTo>
                  <a:pt x="321005" y="277027"/>
                  <a:pt x="326720" y="285599"/>
                  <a:pt x="328625" y="290362"/>
                </a:cubicBezTo>
                <a:cubicBezTo>
                  <a:pt x="325767" y="300839"/>
                  <a:pt x="314337" y="312269"/>
                  <a:pt x="303860" y="309412"/>
                </a:cubicBezTo>
                <a:cubicBezTo>
                  <a:pt x="301002" y="307507"/>
                  <a:pt x="298145" y="306554"/>
                  <a:pt x="295287" y="305602"/>
                </a:cubicBezTo>
                <a:lnTo>
                  <a:pt x="295287" y="305602"/>
                </a:lnTo>
                <a:close/>
                <a:moveTo>
                  <a:pt x="140029" y="412282"/>
                </a:moveTo>
                <a:cubicBezTo>
                  <a:pt x="139077" y="411329"/>
                  <a:pt x="138125" y="410377"/>
                  <a:pt x="138125" y="409424"/>
                </a:cubicBezTo>
                <a:cubicBezTo>
                  <a:pt x="141935" y="400852"/>
                  <a:pt x="146697" y="395137"/>
                  <a:pt x="152412" y="387517"/>
                </a:cubicBezTo>
                <a:cubicBezTo>
                  <a:pt x="166700" y="365609"/>
                  <a:pt x="167652" y="342749"/>
                  <a:pt x="165747" y="317984"/>
                </a:cubicBezTo>
                <a:cubicBezTo>
                  <a:pt x="163842" y="278932"/>
                  <a:pt x="152412" y="237974"/>
                  <a:pt x="160032" y="198922"/>
                </a:cubicBezTo>
                <a:cubicBezTo>
                  <a:pt x="169557" y="152249"/>
                  <a:pt x="232422" y="127484"/>
                  <a:pt x="274332" y="126532"/>
                </a:cubicBezTo>
                <a:cubicBezTo>
                  <a:pt x="315290" y="125579"/>
                  <a:pt x="355295" y="144629"/>
                  <a:pt x="384822" y="172252"/>
                </a:cubicBezTo>
                <a:cubicBezTo>
                  <a:pt x="442925" y="225592"/>
                  <a:pt x="445782" y="326557"/>
                  <a:pt x="379107" y="373229"/>
                </a:cubicBezTo>
                <a:cubicBezTo>
                  <a:pt x="350532" y="393232"/>
                  <a:pt x="317195" y="394184"/>
                  <a:pt x="284810" y="401804"/>
                </a:cubicBezTo>
                <a:cubicBezTo>
                  <a:pt x="252425" y="408472"/>
                  <a:pt x="234327" y="428474"/>
                  <a:pt x="214325" y="453239"/>
                </a:cubicBezTo>
                <a:cubicBezTo>
                  <a:pt x="213372" y="453239"/>
                  <a:pt x="213372" y="453239"/>
                  <a:pt x="212420" y="454192"/>
                </a:cubicBezTo>
                <a:cubicBezTo>
                  <a:pt x="206704" y="454192"/>
                  <a:pt x="200990" y="452287"/>
                  <a:pt x="196227" y="450382"/>
                </a:cubicBezTo>
                <a:cubicBezTo>
                  <a:pt x="222897" y="407519"/>
                  <a:pt x="254329" y="368467"/>
                  <a:pt x="282905" y="326557"/>
                </a:cubicBezTo>
                <a:cubicBezTo>
                  <a:pt x="299097" y="335129"/>
                  <a:pt x="317195" y="337987"/>
                  <a:pt x="334340" y="326557"/>
                </a:cubicBezTo>
                <a:cubicBezTo>
                  <a:pt x="356247" y="310364"/>
                  <a:pt x="366725" y="267502"/>
                  <a:pt x="339102" y="252262"/>
                </a:cubicBezTo>
                <a:cubicBezTo>
                  <a:pt x="321005" y="241784"/>
                  <a:pt x="303860" y="256072"/>
                  <a:pt x="292430" y="270359"/>
                </a:cubicBezTo>
                <a:cubicBezTo>
                  <a:pt x="285762" y="277979"/>
                  <a:pt x="281000" y="286552"/>
                  <a:pt x="276237" y="295124"/>
                </a:cubicBezTo>
                <a:cubicBezTo>
                  <a:pt x="265760" y="287504"/>
                  <a:pt x="256235" y="278932"/>
                  <a:pt x="246710" y="270359"/>
                </a:cubicBezTo>
                <a:cubicBezTo>
                  <a:pt x="246710" y="270359"/>
                  <a:pt x="246710" y="270359"/>
                  <a:pt x="246710" y="270359"/>
                </a:cubicBezTo>
                <a:cubicBezTo>
                  <a:pt x="253377" y="255119"/>
                  <a:pt x="264807" y="223687"/>
                  <a:pt x="258140" y="210352"/>
                </a:cubicBezTo>
                <a:cubicBezTo>
                  <a:pt x="240995" y="177967"/>
                  <a:pt x="209562" y="213209"/>
                  <a:pt x="203847" y="234164"/>
                </a:cubicBezTo>
                <a:cubicBezTo>
                  <a:pt x="199085" y="251309"/>
                  <a:pt x="208610" y="266549"/>
                  <a:pt x="220040" y="278932"/>
                </a:cubicBezTo>
                <a:cubicBezTo>
                  <a:pt x="209562" y="297982"/>
                  <a:pt x="199085" y="317032"/>
                  <a:pt x="188607" y="336082"/>
                </a:cubicBezTo>
                <a:cubicBezTo>
                  <a:pt x="170510" y="360847"/>
                  <a:pt x="155270" y="386564"/>
                  <a:pt x="140029" y="412282"/>
                </a:cubicBezTo>
                <a:lnTo>
                  <a:pt x="140029" y="412282"/>
                </a:lnTo>
                <a:close/>
                <a:moveTo>
                  <a:pt x="106692" y="526582"/>
                </a:moveTo>
                <a:cubicBezTo>
                  <a:pt x="101929" y="524677"/>
                  <a:pt x="98120" y="522772"/>
                  <a:pt x="95262" y="518962"/>
                </a:cubicBezTo>
                <a:cubicBezTo>
                  <a:pt x="99072" y="521819"/>
                  <a:pt x="102882" y="523724"/>
                  <a:pt x="106692" y="526582"/>
                </a:cubicBezTo>
                <a:lnTo>
                  <a:pt x="106692" y="526582"/>
                </a:lnTo>
                <a:close/>
                <a:moveTo>
                  <a:pt x="192417" y="474194"/>
                </a:moveTo>
                <a:cubicBezTo>
                  <a:pt x="181940" y="489434"/>
                  <a:pt x="172415" y="511342"/>
                  <a:pt x="154317" y="514199"/>
                </a:cubicBezTo>
                <a:cubicBezTo>
                  <a:pt x="130504" y="518009"/>
                  <a:pt x="99072" y="495149"/>
                  <a:pt x="92404" y="472289"/>
                </a:cubicBezTo>
                <a:cubicBezTo>
                  <a:pt x="100977" y="457049"/>
                  <a:pt x="111454" y="442762"/>
                  <a:pt x="121932" y="428474"/>
                </a:cubicBezTo>
                <a:cubicBezTo>
                  <a:pt x="129552" y="438952"/>
                  <a:pt x="141935" y="447524"/>
                  <a:pt x="152412" y="454192"/>
                </a:cubicBezTo>
                <a:cubicBezTo>
                  <a:pt x="164795" y="462764"/>
                  <a:pt x="178129" y="470384"/>
                  <a:pt x="192417" y="474194"/>
                </a:cubicBezTo>
                <a:close/>
              </a:path>
            </a:pathLst>
          </a:custGeom>
          <a:solidFill>
            <a:srgbClr val="3239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pic>
        <p:nvPicPr>
          <p:cNvPr id="8" name="Graphic 2396">
            <a:extLst>
              <a:ext uri="{FF2B5EF4-FFF2-40B4-BE49-F238E27FC236}">
                <a16:creationId xmlns:a16="http://schemas.microsoft.com/office/drawing/2014/main" id="{A8337CEB-D3D8-4803-4C2E-CA7B5B0FC6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5060">
            <a:off x="9922342" y="1837751"/>
            <a:ext cx="952500" cy="733425"/>
          </a:xfrm>
          <a:prstGeom prst="rect">
            <a:avLst/>
          </a:prstGeom>
        </p:spPr>
      </p:pic>
      <p:sp>
        <p:nvSpPr>
          <p:cNvPr id="9" name="Freeform: Shape 2397">
            <a:extLst>
              <a:ext uri="{FF2B5EF4-FFF2-40B4-BE49-F238E27FC236}">
                <a16:creationId xmlns:a16="http://schemas.microsoft.com/office/drawing/2014/main" id="{5444F9B4-3F38-4CF4-A666-1056335AB304}"/>
              </a:ext>
            </a:extLst>
          </p:cNvPr>
          <p:cNvSpPr/>
          <p:nvPr/>
        </p:nvSpPr>
        <p:spPr>
          <a:xfrm>
            <a:off x="1300900" y="2773672"/>
            <a:ext cx="605792" cy="488144"/>
          </a:xfrm>
          <a:custGeom>
            <a:avLst/>
            <a:gdLst>
              <a:gd name="connsiteX0" fmla="*/ 336233 w 542780"/>
              <a:gd name="connsiteY0" fmla="*/ 197340 h 437369"/>
              <a:gd name="connsiteX1" fmla="*/ 339090 w 542780"/>
              <a:gd name="connsiteY1" fmla="*/ 211627 h 437369"/>
              <a:gd name="connsiteX2" fmla="*/ 315278 w 542780"/>
              <a:gd name="connsiteY2" fmla="*/ 243060 h 437369"/>
              <a:gd name="connsiteX3" fmla="*/ 310515 w 542780"/>
              <a:gd name="connsiteY3" fmla="*/ 354502 h 437369"/>
              <a:gd name="connsiteX4" fmla="*/ 212408 w 542780"/>
              <a:gd name="connsiteY4" fmla="*/ 423082 h 437369"/>
              <a:gd name="connsiteX5" fmla="*/ 119063 w 542780"/>
              <a:gd name="connsiteY5" fmla="*/ 437370 h 437369"/>
              <a:gd name="connsiteX6" fmla="*/ 83820 w 542780"/>
              <a:gd name="connsiteY6" fmla="*/ 430702 h 437369"/>
              <a:gd name="connsiteX7" fmla="*/ 0 w 542780"/>
              <a:gd name="connsiteY7" fmla="*/ 300210 h 437369"/>
              <a:gd name="connsiteX8" fmla="*/ 43815 w 542780"/>
              <a:gd name="connsiteY8" fmla="*/ 194482 h 437369"/>
              <a:gd name="connsiteX9" fmla="*/ 236220 w 542780"/>
              <a:gd name="connsiteY9" fmla="*/ 160192 h 437369"/>
              <a:gd name="connsiteX10" fmla="*/ 244792 w 542780"/>
              <a:gd name="connsiteY10" fmla="*/ 164955 h 437369"/>
              <a:gd name="connsiteX11" fmla="*/ 281940 w 542780"/>
              <a:gd name="connsiteY11" fmla="*/ 141142 h 437369"/>
              <a:gd name="connsiteX12" fmla="*/ 299085 w 542780"/>
              <a:gd name="connsiteY12" fmla="*/ 146857 h 437369"/>
              <a:gd name="connsiteX13" fmla="*/ 304800 w 542780"/>
              <a:gd name="connsiteY13" fmla="*/ 142095 h 437369"/>
              <a:gd name="connsiteX14" fmla="*/ 326708 w 542780"/>
              <a:gd name="connsiteY14" fmla="*/ 123997 h 437369"/>
              <a:gd name="connsiteX15" fmla="*/ 393383 w 542780"/>
              <a:gd name="connsiteY15" fmla="*/ 72562 h 437369"/>
              <a:gd name="connsiteX16" fmla="*/ 456247 w 542780"/>
              <a:gd name="connsiteY16" fmla="*/ 25890 h 437369"/>
              <a:gd name="connsiteX17" fmla="*/ 479108 w 542780"/>
              <a:gd name="connsiteY17" fmla="*/ 9697 h 437369"/>
              <a:gd name="connsiteX18" fmla="*/ 492442 w 542780"/>
              <a:gd name="connsiteY18" fmla="*/ 1125 h 437369"/>
              <a:gd name="connsiteX19" fmla="*/ 527685 w 542780"/>
              <a:gd name="connsiteY19" fmla="*/ 15412 h 437369"/>
              <a:gd name="connsiteX20" fmla="*/ 541972 w 542780"/>
              <a:gd name="connsiteY20" fmla="*/ 48750 h 437369"/>
              <a:gd name="connsiteX21" fmla="*/ 511492 w 542780"/>
              <a:gd name="connsiteY21" fmla="*/ 75420 h 437369"/>
              <a:gd name="connsiteX22" fmla="*/ 449580 w 542780"/>
              <a:gd name="connsiteY22" fmla="*/ 114472 h 437369"/>
              <a:gd name="connsiteX23" fmla="*/ 398145 w 542780"/>
              <a:gd name="connsiteY23" fmla="*/ 145905 h 437369"/>
              <a:gd name="connsiteX24" fmla="*/ 364808 w 542780"/>
              <a:gd name="connsiteY24" fmla="*/ 168765 h 437369"/>
              <a:gd name="connsiteX25" fmla="*/ 360045 w 542780"/>
              <a:gd name="connsiteY25" fmla="*/ 172575 h 437369"/>
              <a:gd name="connsiteX26" fmla="*/ 336233 w 542780"/>
              <a:gd name="connsiteY26" fmla="*/ 197340 h 437369"/>
              <a:gd name="connsiteX27" fmla="*/ 336233 w 542780"/>
              <a:gd name="connsiteY27" fmla="*/ 197340 h 437369"/>
              <a:gd name="connsiteX28" fmla="*/ 336233 w 542780"/>
              <a:gd name="connsiteY28" fmla="*/ 197340 h 437369"/>
              <a:gd name="connsiteX29" fmla="*/ 49530 w 542780"/>
              <a:gd name="connsiteY29" fmla="*/ 218295 h 437369"/>
              <a:gd name="connsiteX30" fmla="*/ 23813 w 542780"/>
              <a:gd name="connsiteY30" fmla="*/ 304972 h 437369"/>
              <a:gd name="connsiteX31" fmla="*/ 155258 w 542780"/>
              <a:gd name="connsiteY31" fmla="*/ 384982 h 437369"/>
              <a:gd name="connsiteX32" fmla="*/ 288608 w 542780"/>
              <a:gd name="connsiteY32" fmla="*/ 265920 h 437369"/>
              <a:gd name="connsiteX33" fmla="*/ 240030 w 542780"/>
              <a:gd name="connsiteY33" fmla="*/ 184005 h 437369"/>
              <a:gd name="connsiteX34" fmla="*/ 49530 w 542780"/>
              <a:gd name="connsiteY34" fmla="*/ 218295 h 437369"/>
              <a:gd name="connsiteX35" fmla="*/ 49530 w 542780"/>
              <a:gd name="connsiteY35" fmla="*/ 218295 h 437369"/>
              <a:gd name="connsiteX36" fmla="*/ 51435 w 542780"/>
              <a:gd name="connsiteY36" fmla="*/ 327832 h 437369"/>
              <a:gd name="connsiteX37" fmla="*/ 120015 w 542780"/>
              <a:gd name="connsiteY37" fmla="*/ 358312 h 437369"/>
              <a:gd name="connsiteX38" fmla="*/ 233362 w 542780"/>
              <a:gd name="connsiteY38" fmla="*/ 317355 h 437369"/>
              <a:gd name="connsiteX39" fmla="*/ 202883 w 542780"/>
              <a:gd name="connsiteY39" fmla="*/ 183052 h 437369"/>
              <a:gd name="connsiteX40" fmla="*/ 93345 w 542780"/>
              <a:gd name="connsiteY40" fmla="*/ 191625 h 437369"/>
              <a:gd name="connsiteX41" fmla="*/ 42863 w 542780"/>
              <a:gd name="connsiteY41" fmla="*/ 245917 h 437369"/>
              <a:gd name="connsiteX42" fmla="*/ 51435 w 542780"/>
              <a:gd name="connsiteY42" fmla="*/ 327832 h 437369"/>
              <a:gd name="connsiteX43" fmla="*/ 51435 w 542780"/>
              <a:gd name="connsiteY43" fmla="*/ 327832 h 437369"/>
              <a:gd name="connsiteX44" fmla="*/ 184785 w 542780"/>
              <a:gd name="connsiteY44" fmla="*/ 199245 h 437369"/>
              <a:gd name="connsiteX45" fmla="*/ 58103 w 542780"/>
              <a:gd name="connsiteY45" fmla="*/ 260205 h 437369"/>
              <a:gd name="connsiteX46" fmla="*/ 69532 w 542780"/>
              <a:gd name="connsiteY46" fmla="*/ 323070 h 437369"/>
              <a:gd name="connsiteX47" fmla="*/ 80010 w 542780"/>
              <a:gd name="connsiteY47" fmla="*/ 333547 h 437369"/>
              <a:gd name="connsiteX48" fmla="*/ 215265 w 542780"/>
              <a:gd name="connsiteY48" fmla="*/ 308782 h 437369"/>
              <a:gd name="connsiteX49" fmla="*/ 240030 w 542780"/>
              <a:gd name="connsiteY49" fmla="*/ 239250 h 437369"/>
              <a:gd name="connsiteX50" fmla="*/ 184785 w 542780"/>
              <a:gd name="connsiteY50" fmla="*/ 199245 h 437369"/>
              <a:gd name="connsiteX51" fmla="*/ 184785 w 542780"/>
              <a:gd name="connsiteY51" fmla="*/ 199245 h 437369"/>
              <a:gd name="connsiteX52" fmla="*/ 76200 w 542780"/>
              <a:gd name="connsiteY52" fmla="*/ 403080 h 437369"/>
              <a:gd name="connsiteX53" fmla="*/ 142875 w 542780"/>
              <a:gd name="connsiteY53" fmla="*/ 418320 h 437369"/>
              <a:gd name="connsiteX54" fmla="*/ 204787 w 542780"/>
              <a:gd name="connsiteY54" fmla="*/ 406890 h 437369"/>
              <a:gd name="connsiteX55" fmla="*/ 291465 w 542780"/>
              <a:gd name="connsiteY55" fmla="*/ 349740 h 437369"/>
              <a:gd name="connsiteX56" fmla="*/ 306705 w 542780"/>
              <a:gd name="connsiteY56" fmla="*/ 274492 h 437369"/>
              <a:gd name="connsiteX57" fmla="*/ 164783 w 542780"/>
              <a:gd name="connsiteY57" fmla="*/ 403080 h 437369"/>
              <a:gd name="connsiteX58" fmla="*/ 76200 w 542780"/>
              <a:gd name="connsiteY58" fmla="*/ 403080 h 437369"/>
              <a:gd name="connsiteX59" fmla="*/ 76200 w 542780"/>
              <a:gd name="connsiteY59" fmla="*/ 403080 h 437369"/>
              <a:gd name="connsiteX60" fmla="*/ 300037 w 542780"/>
              <a:gd name="connsiteY60" fmla="*/ 231630 h 437369"/>
              <a:gd name="connsiteX61" fmla="*/ 320040 w 542780"/>
              <a:gd name="connsiteY61" fmla="*/ 210675 h 437369"/>
              <a:gd name="connsiteX62" fmla="*/ 283845 w 542780"/>
              <a:gd name="connsiteY62" fmla="*/ 162097 h 437369"/>
              <a:gd name="connsiteX63" fmla="*/ 270510 w 542780"/>
              <a:gd name="connsiteY63" fmla="*/ 170670 h 437369"/>
              <a:gd name="connsiteX64" fmla="*/ 259080 w 542780"/>
              <a:gd name="connsiteY64" fmla="*/ 178290 h 437369"/>
              <a:gd name="connsiteX65" fmla="*/ 276225 w 542780"/>
              <a:gd name="connsiteY65" fmla="*/ 193530 h 437369"/>
              <a:gd name="connsiteX66" fmla="*/ 300037 w 542780"/>
              <a:gd name="connsiteY66" fmla="*/ 231630 h 437369"/>
              <a:gd name="connsiteX67" fmla="*/ 300037 w 542780"/>
              <a:gd name="connsiteY67" fmla="*/ 231630 h 437369"/>
              <a:gd name="connsiteX68" fmla="*/ 330517 w 542780"/>
              <a:gd name="connsiteY68" fmla="*/ 145905 h 437369"/>
              <a:gd name="connsiteX69" fmla="*/ 317183 w 542780"/>
              <a:gd name="connsiteY69" fmla="*/ 156382 h 437369"/>
              <a:gd name="connsiteX70" fmla="*/ 312420 w 542780"/>
              <a:gd name="connsiteY70" fmla="*/ 160192 h 437369"/>
              <a:gd name="connsiteX71" fmla="*/ 328612 w 542780"/>
              <a:gd name="connsiteY71" fmla="*/ 179242 h 437369"/>
              <a:gd name="connsiteX72" fmla="*/ 343853 w 542780"/>
              <a:gd name="connsiteY72" fmla="*/ 163050 h 437369"/>
              <a:gd name="connsiteX73" fmla="*/ 330517 w 542780"/>
              <a:gd name="connsiteY73" fmla="*/ 145905 h 437369"/>
              <a:gd name="connsiteX74" fmla="*/ 330517 w 542780"/>
              <a:gd name="connsiteY74" fmla="*/ 145905 h 437369"/>
              <a:gd name="connsiteX75" fmla="*/ 357187 w 542780"/>
              <a:gd name="connsiteY75" fmla="*/ 151620 h 437369"/>
              <a:gd name="connsiteX76" fmla="*/ 387667 w 542780"/>
              <a:gd name="connsiteY76" fmla="*/ 131617 h 437369"/>
              <a:gd name="connsiteX77" fmla="*/ 438150 w 542780"/>
              <a:gd name="connsiteY77" fmla="*/ 99232 h 437369"/>
              <a:gd name="connsiteX78" fmla="*/ 522922 w 542780"/>
              <a:gd name="connsiteY78" fmla="*/ 42082 h 437369"/>
              <a:gd name="connsiteX79" fmla="*/ 515303 w 542780"/>
              <a:gd name="connsiteY79" fmla="*/ 29700 h 437369"/>
              <a:gd name="connsiteX80" fmla="*/ 503872 w 542780"/>
              <a:gd name="connsiteY80" fmla="*/ 19222 h 437369"/>
              <a:gd name="connsiteX81" fmla="*/ 493395 w 542780"/>
              <a:gd name="connsiteY81" fmla="*/ 25890 h 437369"/>
              <a:gd name="connsiteX82" fmla="*/ 474345 w 542780"/>
              <a:gd name="connsiteY82" fmla="*/ 39225 h 437369"/>
              <a:gd name="connsiteX83" fmla="*/ 422910 w 542780"/>
              <a:gd name="connsiteY83" fmla="*/ 76372 h 437369"/>
              <a:gd name="connsiteX84" fmla="*/ 369570 w 542780"/>
              <a:gd name="connsiteY84" fmla="*/ 115425 h 437369"/>
              <a:gd name="connsiteX85" fmla="*/ 351472 w 542780"/>
              <a:gd name="connsiteY85" fmla="*/ 129712 h 437369"/>
              <a:gd name="connsiteX86" fmla="*/ 344805 w 542780"/>
              <a:gd name="connsiteY86" fmla="*/ 135427 h 437369"/>
              <a:gd name="connsiteX87" fmla="*/ 352425 w 542780"/>
              <a:gd name="connsiteY87" fmla="*/ 144000 h 437369"/>
              <a:gd name="connsiteX88" fmla="*/ 357187 w 542780"/>
              <a:gd name="connsiteY88" fmla="*/ 151620 h 437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542780" h="437369">
                <a:moveTo>
                  <a:pt x="336233" y="197340"/>
                </a:moveTo>
                <a:cubicBezTo>
                  <a:pt x="337185" y="202102"/>
                  <a:pt x="338137" y="206865"/>
                  <a:pt x="339090" y="211627"/>
                </a:cubicBezTo>
                <a:cubicBezTo>
                  <a:pt x="339090" y="226867"/>
                  <a:pt x="327660" y="236392"/>
                  <a:pt x="315278" y="243060"/>
                </a:cubicBezTo>
                <a:cubicBezTo>
                  <a:pt x="332422" y="282112"/>
                  <a:pt x="339090" y="318307"/>
                  <a:pt x="310515" y="354502"/>
                </a:cubicBezTo>
                <a:cubicBezTo>
                  <a:pt x="285750" y="385935"/>
                  <a:pt x="250508" y="409747"/>
                  <a:pt x="212408" y="423082"/>
                </a:cubicBezTo>
                <a:cubicBezTo>
                  <a:pt x="181928" y="433560"/>
                  <a:pt x="151447" y="437370"/>
                  <a:pt x="119063" y="437370"/>
                </a:cubicBezTo>
                <a:cubicBezTo>
                  <a:pt x="106680" y="437370"/>
                  <a:pt x="95250" y="435465"/>
                  <a:pt x="83820" y="430702"/>
                </a:cubicBezTo>
                <a:cubicBezTo>
                  <a:pt x="36195" y="411652"/>
                  <a:pt x="0" y="351645"/>
                  <a:pt x="0" y="300210"/>
                </a:cubicBezTo>
                <a:cubicBezTo>
                  <a:pt x="0" y="261157"/>
                  <a:pt x="17145" y="223057"/>
                  <a:pt x="43815" y="194482"/>
                </a:cubicBezTo>
                <a:cubicBezTo>
                  <a:pt x="94297" y="142095"/>
                  <a:pt x="170497" y="125902"/>
                  <a:pt x="236220" y="160192"/>
                </a:cubicBezTo>
                <a:cubicBezTo>
                  <a:pt x="239078" y="162097"/>
                  <a:pt x="241935" y="163050"/>
                  <a:pt x="244792" y="164955"/>
                </a:cubicBezTo>
                <a:cubicBezTo>
                  <a:pt x="253365" y="156382"/>
                  <a:pt x="272415" y="146857"/>
                  <a:pt x="281940" y="141142"/>
                </a:cubicBezTo>
                <a:cubicBezTo>
                  <a:pt x="288608" y="136380"/>
                  <a:pt x="294322" y="142095"/>
                  <a:pt x="299085" y="146857"/>
                </a:cubicBezTo>
                <a:cubicBezTo>
                  <a:pt x="300990" y="144952"/>
                  <a:pt x="303847" y="143047"/>
                  <a:pt x="304800" y="142095"/>
                </a:cubicBezTo>
                <a:cubicBezTo>
                  <a:pt x="312420" y="136380"/>
                  <a:pt x="319087" y="130665"/>
                  <a:pt x="326708" y="123997"/>
                </a:cubicBezTo>
                <a:cubicBezTo>
                  <a:pt x="348615" y="106852"/>
                  <a:pt x="370522" y="89707"/>
                  <a:pt x="393383" y="72562"/>
                </a:cubicBezTo>
                <a:cubicBezTo>
                  <a:pt x="414337" y="56370"/>
                  <a:pt x="435292" y="41130"/>
                  <a:pt x="456247" y="25890"/>
                </a:cubicBezTo>
                <a:cubicBezTo>
                  <a:pt x="463867" y="20175"/>
                  <a:pt x="471487" y="14460"/>
                  <a:pt x="479108" y="9697"/>
                </a:cubicBezTo>
                <a:cubicBezTo>
                  <a:pt x="482917" y="6840"/>
                  <a:pt x="488633" y="3030"/>
                  <a:pt x="492442" y="1125"/>
                </a:cubicBezTo>
                <a:cubicBezTo>
                  <a:pt x="503872" y="-3638"/>
                  <a:pt x="520065" y="7792"/>
                  <a:pt x="527685" y="15412"/>
                </a:cubicBezTo>
                <a:cubicBezTo>
                  <a:pt x="535305" y="23032"/>
                  <a:pt x="545783" y="37320"/>
                  <a:pt x="541972" y="48750"/>
                </a:cubicBezTo>
                <a:cubicBezTo>
                  <a:pt x="540067" y="57322"/>
                  <a:pt x="517208" y="71610"/>
                  <a:pt x="511492" y="75420"/>
                </a:cubicBezTo>
                <a:cubicBezTo>
                  <a:pt x="491490" y="88755"/>
                  <a:pt x="470535" y="102090"/>
                  <a:pt x="449580" y="114472"/>
                </a:cubicBezTo>
                <a:cubicBezTo>
                  <a:pt x="432435" y="124950"/>
                  <a:pt x="415290" y="135427"/>
                  <a:pt x="398145" y="145905"/>
                </a:cubicBezTo>
                <a:cubicBezTo>
                  <a:pt x="386715" y="152572"/>
                  <a:pt x="374333" y="160192"/>
                  <a:pt x="364808" y="168765"/>
                </a:cubicBezTo>
                <a:cubicBezTo>
                  <a:pt x="363855" y="170670"/>
                  <a:pt x="361950" y="171622"/>
                  <a:pt x="360045" y="172575"/>
                </a:cubicBezTo>
                <a:cubicBezTo>
                  <a:pt x="351472" y="181147"/>
                  <a:pt x="343853" y="188767"/>
                  <a:pt x="336233" y="197340"/>
                </a:cubicBezTo>
                <a:cubicBezTo>
                  <a:pt x="337185" y="197340"/>
                  <a:pt x="336233" y="197340"/>
                  <a:pt x="336233" y="197340"/>
                </a:cubicBezTo>
                <a:lnTo>
                  <a:pt x="336233" y="197340"/>
                </a:lnTo>
                <a:close/>
                <a:moveTo>
                  <a:pt x="49530" y="218295"/>
                </a:moveTo>
                <a:cubicBezTo>
                  <a:pt x="32385" y="244012"/>
                  <a:pt x="20955" y="273540"/>
                  <a:pt x="23813" y="304972"/>
                </a:cubicBezTo>
                <a:cubicBezTo>
                  <a:pt x="30480" y="375457"/>
                  <a:pt x="92392" y="399270"/>
                  <a:pt x="155258" y="384982"/>
                </a:cubicBezTo>
                <a:cubicBezTo>
                  <a:pt x="210503" y="372600"/>
                  <a:pt x="296228" y="334500"/>
                  <a:pt x="288608" y="265920"/>
                </a:cubicBezTo>
                <a:cubicBezTo>
                  <a:pt x="285750" y="235440"/>
                  <a:pt x="266700" y="200197"/>
                  <a:pt x="240030" y="184005"/>
                </a:cubicBezTo>
                <a:cubicBezTo>
                  <a:pt x="176212" y="147810"/>
                  <a:pt x="95250" y="159240"/>
                  <a:pt x="49530" y="218295"/>
                </a:cubicBezTo>
                <a:lnTo>
                  <a:pt x="49530" y="218295"/>
                </a:lnTo>
                <a:close/>
                <a:moveTo>
                  <a:pt x="51435" y="327832"/>
                </a:moveTo>
                <a:cubicBezTo>
                  <a:pt x="64770" y="353550"/>
                  <a:pt x="93345" y="359265"/>
                  <a:pt x="120015" y="358312"/>
                </a:cubicBezTo>
                <a:cubicBezTo>
                  <a:pt x="160972" y="357360"/>
                  <a:pt x="200978" y="343072"/>
                  <a:pt x="233362" y="317355"/>
                </a:cubicBezTo>
                <a:cubicBezTo>
                  <a:pt x="285750" y="275445"/>
                  <a:pt x="261937" y="203055"/>
                  <a:pt x="202883" y="183052"/>
                </a:cubicBezTo>
                <a:cubicBezTo>
                  <a:pt x="172403" y="172575"/>
                  <a:pt x="122872" y="177337"/>
                  <a:pt x="93345" y="191625"/>
                </a:cubicBezTo>
                <a:cubicBezTo>
                  <a:pt x="70485" y="203055"/>
                  <a:pt x="51435" y="221152"/>
                  <a:pt x="42863" y="245917"/>
                </a:cubicBezTo>
                <a:cubicBezTo>
                  <a:pt x="33338" y="273540"/>
                  <a:pt x="38100" y="303067"/>
                  <a:pt x="51435" y="327832"/>
                </a:cubicBezTo>
                <a:lnTo>
                  <a:pt x="51435" y="327832"/>
                </a:lnTo>
                <a:close/>
                <a:moveTo>
                  <a:pt x="184785" y="199245"/>
                </a:moveTo>
                <a:cubicBezTo>
                  <a:pt x="140017" y="194482"/>
                  <a:pt x="68580" y="206865"/>
                  <a:pt x="58103" y="260205"/>
                </a:cubicBezTo>
                <a:cubicBezTo>
                  <a:pt x="54292" y="279255"/>
                  <a:pt x="58103" y="305925"/>
                  <a:pt x="69532" y="323070"/>
                </a:cubicBezTo>
                <a:cubicBezTo>
                  <a:pt x="72390" y="326880"/>
                  <a:pt x="76200" y="330690"/>
                  <a:pt x="80010" y="333547"/>
                </a:cubicBezTo>
                <a:cubicBezTo>
                  <a:pt x="114300" y="357360"/>
                  <a:pt x="185737" y="332595"/>
                  <a:pt x="215265" y="308782"/>
                </a:cubicBezTo>
                <a:cubicBezTo>
                  <a:pt x="236220" y="291637"/>
                  <a:pt x="253365" y="265920"/>
                  <a:pt x="240030" y="239250"/>
                </a:cubicBezTo>
                <a:cubicBezTo>
                  <a:pt x="228600" y="217342"/>
                  <a:pt x="208597" y="202102"/>
                  <a:pt x="184785" y="199245"/>
                </a:cubicBezTo>
                <a:lnTo>
                  <a:pt x="184785" y="199245"/>
                </a:lnTo>
                <a:close/>
                <a:moveTo>
                  <a:pt x="76200" y="403080"/>
                </a:moveTo>
                <a:cubicBezTo>
                  <a:pt x="95250" y="420225"/>
                  <a:pt x="109538" y="420225"/>
                  <a:pt x="142875" y="418320"/>
                </a:cubicBezTo>
                <a:cubicBezTo>
                  <a:pt x="163830" y="416415"/>
                  <a:pt x="184785" y="414510"/>
                  <a:pt x="204787" y="406890"/>
                </a:cubicBezTo>
                <a:cubicBezTo>
                  <a:pt x="236220" y="394507"/>
                  <a:pt x="269558" y="376410"/>
                  <a:pt x="291465" y="349740"/>
                </a:cubicBezTo>
                <a:cubicBezTo>
                  <a:pt x="311467" y="324022"/>
                  <a:pt x="314325" y="300210"/>
                  <a:pt x="306705" y="274492"/>
                </a:cubicBezTo>
                <a:cubicBezTo>
                  <a:pt x="303847" y="345930"/>
                  <a:pt x="229553" y="388792"/>
                  <a:pt x="164783" y="403080"/>
                </a:cubicBezTo>
                <a:cubicBezTo>
                  <a:pt x="136208" y="408795"/>
                  <a:pt x="104775" y="411652"/>
                  <a:pt x="76200" y="403080"/>
                </a:cubicBezTo>
                <a:lnTo>
                  <a:pt x="76200" y="403080"/>
                </a:lnTo>
                <a:close/>
                <a:moveTo>
                  <a:pt x="300037" y="231630"/>
                </a:moveTo>
                <a:cubicBezTo>
                  <a:pt x="309562" y="227820"/>
                  <a:pt x="321945" y="221152"/>
                  <a:pt x="320040" y="210675"/>
                </a:cubicBezTo>
                <a:cubicBezTo>
                  <a:pt x="316230" y="191625"/>
                  <a:pt x="300037" y="172575"/>
                  <a:pt x="283845" y="162097"/>
                </a:cubicBezTo>
                <a:cubicBezTo>
                  <a:pt x="279083" y="164955"/>
                  <a:pt x="275272" y="167812"/>
                  <a:pt x="270510" y="170670"/>
                </a:cubicBezTo>
                <a:cubicBezTo>
                  <a:pt x="268605" y="171622"/>
                  <a:pt x="262890" y="175432"/>
                  <a:pt x="259080" y="178290"/>
                </a:cubicBezTo>
                <a:cubicBezTo>
                  <a:pt x="264795" y="183052"/>
                  <a:pt x="270510" y="187815"/>
                  <a:pt x="276225" y="193530"/>
                </a:cubicBezTo>
                <a:cubicBezTo>
                  <a:pt x="286703" y="204007"/>
                  <a:pt x="295275" y="216390"/>
                  <a:pt x="300037" y="231630"/>
                </a:cubicBezTo>
                <a:lnTo>
                  <a:pt x="300037" y="231630"/>
                </a:lnTo>
                <a:close/>
                <a:moveTo>
                  <a:pt x="330517" y="145905"/>
                </a:moveTo>
                <a:cubicBezTo>
                  <a:pt x="325755" y="149715"/>
                  <a:pt x="321945" y="152572"/>
                  <a:pt x="317183" y="156382"/>
                </a:cubicBezTo>
                <a:cubicBezTo>
                  <a:pt x="316230" y="157335"/>
                  <a:pt x="314325" y="159240"/>
                  <a:pt x="312420" y="160192"/>
                </a:cubicBezTo>
                <a:cubicBezTo>
                  <a:pt x="318135" y="165907"/>
                  <a:pt x="323850" y="172575"/>
                  <a:pt x="328612" y="179242"/>
                </a:cubicBezTo>
                <a:cubicBezTo>
                  <a:pt x="333375" y="173527"/>
                  <a:pt x="339090" y="168765"/>
                  <a:pt x="343853" y="163050"/>
                </a:cubicBezTo>
                <a:cubicBezTo>
                  <a:pt x="339090" y="157335"/>
                  <a:pt x="334328" y="151620"/>
                  <a:pt x="330517" y="145905"/>
                </a:cubicBezTo>
                <a:lnTo>
                  <a:pt x="330517" y="145905"/>
                </a:lnTo>
                <a:close/>
                <a:moveTo>
                  <a:pt x="357187" y="151620"/>
                </a:moveTo>
                <a:cubicBezTo>
                  <a:pt x="366712" y="144000"/>
                  <a:pt x="377190" y="137332"/>
                  <a:pt x="387667" y="131617"/>
                </a:cubicBezTo>
                <a:cubicBezTo>
                  <a:pt x="404812" y="121140"/>
                  <a:pt x="421005" y="109710"/>
                  <a:pt x="438150" y="99232"/>
                </a:cubicBezTo>
                <a:cubicBezTo>
                  <a:pt x="448628" y="92565"/>
                  <a:pt x="515303" y="50655"/>
                  <a:pt x="522922" y="42082"/>
                </a:cubicBezTo>
                <a:cubicBezTo>
                  <a:pt x="521970" y="38272"/>
                  <a:pt x="517208" y="32557"/>
                  <a:pt x="515303" y="29700"/>
                </a:cubicBezTo>
                <a:cubicBezTo>
                  <a:pt x="513397" y="27795"/>
                  <a:pt x="505778" y="19222"/>
                  <a:pt x="503872" y="19222"/>
                </a:cubicBezTo>
                <a:cubicBezTo>
                  <a:pt x="500062" y="21127"/>
                  <a:pt x="496253" y="23985"/>
                  <a:pt x="493395" y="25890"/>
                </a:cubicBezTo>
                <a:cubicBezTo>
                  <a:pt x="486728" y="30652"/>
                  <a:pt x="481012" y="34462"/>
                  <a:pt x="474345" y="39225"/>
                </a:cubicBezTo>
                <a:cubicBezTo>
                  <a:pt x="457200" y="51607"/>
                  <a:pt x="440055" y="63990"/>
                  <a:pt x="422910" y="76372"/>
                </a:cubicBezTo>
                <a:cubicBezTo>
                  <a:pt x="404812" y="89707"/>
                  <a:pt x="387667" y="102090"/>
                  <a:pt x="369570" y="115425"/>
                </a:cubicBezTo>
                <a:cubicBezTo>
                  <a:pt x="363855" y="120187"/>
                  <a:pt x="357187" y="124950"/>
                  <a:pt x="351472" y="129712"/>
                </a:cubicBezTo>
                <a:cubicBezTo>
                  <a:pt x="349567" y="130665"/>
                  <a:pt x="346710" y="133522"/>
                  <a:pt x="344805" y="135427"/>
                </a:cubicBezTo>
                <a:cubicBezTo>
                  <a:pt x="346710" y="138285"/>
                  <a:pt x="350520" y="142095"/>
                  <a:pt x="352425" y="144000"/>
                </a:cubicBezTo>
                <a:cubicBezTo>
                  <a:pt x="352425" y="146857"/>
                  <a:pt x="355283" y="149715"/>
                  <a:pt x="357187" y="151620"/>
                </a:cubicBezTo>
                <a:close/>
              </a:path>
            </a:pathLst>
          </a:custGeom>
          <a:solidFill>
            <a:srgbClr val="3239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0" name="Freeform: Shape 2398">
            <a:extLst>
              <a:ext uri="{FF2B5EF4-FFF2-40B4-BE49-F238E27FC236}">
                <a16:creationId xmlns:a16="http://schemas.microsoft.com/office/drawing/2014/main" id="{D85BF0FE-3F66-7B15-512E-F4363FC39A6E}"/>
              </a:ext>
            </a:extLst>
          </p:cNvPr>
          <p:cNvSpPr/>
          <p:nvPr/>
        </p:nvSpPr>
        <p:spPr>
          <a:xfrm>
            <a:off x="10692333" y="4248078"/>
            <a:ext cx="588891" cy="308329"/>
          </a:xfrm>
          <a:custGeom>
            <a:avLst/>
            <a:gdLst>
              <a:gd name="connsiteX0" fmla="*/ 184450 w 588891"/>
              <a:gd name="connsiteY0" fmla="*/ 158115 h 308329"/>
              <a:gd name="connsiteX1" fmla="*/ 181593 w 588891"/>
              <a:gd name="connsiteY1" fmla="*/ 173355 h 308329"/>
              <a:gd name="connsiteX2" fmla="*/ 174925 w 588891"/>
              <a:gd name="connsiteY2" fmla="*/ 208597 h 308329"/>
              <a:gd name="connsiteX3" fmla="*/ 119680 w 588891"/>
              <a:gd name="connsiteY3" fmla="*/ 274320 h 308329"/>
              <a:gd name="connsiteX4" fmla="*/ 119680 w 588891"/>
              <a:gd name="connsiteY4" fmla="*/ 274320 h 308329"/>
              <a:gd name="connsiteX5" fmla="*/ 50148 w 588891"/>
              <a:gd name="connsiteY5" fmla="*/ 262890 h 308329"/>
              <a:gd name="connsiteX6" fmla="*/ 10143 w 588891"/>
              <a:gd name="connsiteY6" fmla="*/ 208597 h 308329"/>
              <a:gd name="connsiteX7" fmla="*/ 14905 w 588891"/>
              <a:gd name="connsiteY7" fmla="*/ 116205 h 308329"/>
              <a:gd name="connsiteX8" fmla="*/ 108250 w 588891"/>
              <a:gd name="connsiteY8" fmla="*/ 62865 h 308329"/>
              <a:gd name="connsiteX9" fmla="*/ 236838 w 588891"/>
              <a:gd name="connsiteY9" fmla="*/ 0 h 308329"/>
              <a:gd name="connsiteX10" fmla="*/ 287321 w 588891"/>
              <a:gd name="connsiteY10" fmla="*/ 16193 h 308329"/>
              <a:gd name="connsiteX11" fmla="*/ 296846 w 588891"/>
              <a:gd name="connsiteY11" fmla="*/ 48578 h 308329"/>
              <a:gd name="connsiteX12" fmla="*/ 273985 w 588891"/>
              <a:gd name="connsiteY12" fmla="*/ 47625 h 308329"/>
              <a:gd name="connsiteX13" fmla="*/ 206358 w 588891"/>
              <a:gd name="connsiteY13" fmla="*/ 30480 h 308329"/>
              <a:gd name="connsiteX14" fmla="*/ 121585 w 588891"/>
              <a:gd name="connsiteY14" fmla="*/ 85725 h 308329"/>
              <a:gd name="connsiteX15" fmla="*/ 181593 w 588891"/>
              <a:gd name="connsiteY15" fmla="*/ 135255 h 308329"/>
              <a:gd name="connsiteX16" fmla="*/ 213978 w 588891"/>
              <a:gd name="connsiteY16" fmla="*/ 140970 h 308329"/>
              <a:gd name="connsiteX17" fmla="*/ 324468 w 588891"/>
              <a:gd name="connsiteY17" fmla="*/ 110490 h 308329"/>
              <a:gd name="connsiteX18" fmla="*/ 399716 w 588891"/>
              <a:gd name="connsiteY18" fmla="*/ 152400 h 308329"/>
              <a:gd name="connsiteX19" fmla="*/ 518778 w 588891"/>
              <a:gd name="connsiteY19" fmla="*/ 50483 h 308329"/>
              <a:gd name="connsiteX20" fmla="*/ 586405 w 588891"/>
              <a:gd name="connsiteY20" fmla="*/ 101918 h 308329"/>
              <a:gd name="connsiteX21" fmla="*/ 563546 w 588891"/>
              <a:gd name="connsiteY21" fmla="*/ 95250 h 308329"/>
              <a:gd name="connsiteX22" fmla="*/ 562593 w 588891"/>
              <a:gd name="connsiteY22" fmla="*/ 70485 h 308329"/>
              <a:gd name="connsiteX23" fmla="*/ 503538 w 588891"/>
              <a:gd name="connsiteY23" fmla="*/ 85725 h 308329"/>
              <a:gd name="connsiteX24" fmla="*/ 467343 w 588891"/>
              <a:gd name="connsiteY24" fmla="*/ 114300 h 308329"/>
              <a:gd name="connsiteX25" fmla="*/ 405430 w 588891"/>
              <a:gd name="connsiteY25" fmla="*/ 179070 h 308329"/>
              <a:gd name="connsiteX26" fmla="*/ 404478 w 588891"/>
              <a:gd name="connsiteY26" fmla="*/ 199072 h 308329"/>
              <a:gd name="connsiteX27" fmla="*/ 394000 w 588891"/>
              <a:gd name="connsiteY27" fmla="*/ 239078 h 308329"/>
              <a:gd name="connsiteX28" fmla="*/ 296846 w 588891"/>
              <a:gd name="connsiteY28" fmla="*/ 307658 h 308329"/>
              <a:gd name="connsiteX29" fmla="*/ 261603 w 588891"/>
              <a:gd name="connsiteY29" fmla="*/ 297180 h 308329"/>
              <a:gd name="connsiteX30" fmla="*/ 205405 w 588891"/>
              <a:gd name="connsiteY30" fmla="*/ 165735 h 308329"/>
              <a:gd name="connsiteX31" fmla="*/ 205405 w 588891"/>
              <a:gd name="connsiteY31" fmla="*/ 163830 h 308329"/>
              <a:gd name="connsiteX32" fmla="*/ 196833 w 588891"/>
              <a:gd name="connsiteY32" fmla="*/ 161925 h 308329"/>
              <a:gd name="connsiteX33" fmla="*/ 184450 w 588891"/>
              <a:gd name="connsiteY33" fmla="*/ 158115 h 308329"/>
              <a:gd name="connsiteX34" fmla="*/ 184450 w 588891"/>
              <a:gd name="connsiteY34" fmla="*/ 158115 h 308329"/>
              <a:gd name="connsiteX35" fmla="*/ 184450 w 588891"/>
              <a:gd name="connsiteY35" fmla="*/ 158115 h 308329"/>
              <a:gd name="connsiteX36" fmla="*/ 313038 w 588891"/>
              <a:gd name="connsiteY36" fmla="*/ 132397 h 308329"/>
              <a:gd name="connsiteX37" fmla="*/ 237791 w 588891"/>
              <a:gd name="connsiteY37" fmla="*/ 153353 h 308329"/>
              <a:gd name="connsiteX38" fmla="*/ 242553 w 588891"/>
              <a:gd name="connsiteY38" fmla="*/ 230505 h 308329"/>
              <a:gd name="connsiteX39" fmla="*/ 303513 w 588891"/>
              <a:gd name="connsiteY39" fmla="*/ 281940 h 308329"/>
              <a:gd name="connsiteX40" fmla="*/ 304466 w 588891"/>
              <a:gd name="connsiteY40" fmla="*/ 281940 h 308329"/>
              <a:gd name="connsiteX41" fmla="*/ 326373 w 588891"/>
              <a:gd name="connsiteY41" fmla="*/ 279083 h 308329"/>
              <a:gd name="connsiteX42" fmla="*/ 364473 w 588891"/>
              <a:gd name="connsiteY42" fmla="*/ 245745 h 308329"/>
              <a:gd name="connsiteX43" fmla="*/ 384475 w 588891"/>
              <a:gd name="connsiteY43" fmla="*/ 184785 h 308329"/>
              <a:gd name="connsiteX44" fmla="*/ 313038 w 588891"/>
              <a:gd name="connsiteY44" fmla="*/ 132397 h 308329"/>
              <a:gd name="connsiteX45" fmla="*/ 313038 w 588891"/>
              <a:gd name="connsiteY45" fmla="*/ 132397 h 308329"/>
              <a:gd name="connsiteX46" fmla="*/ 351138 w 588891"/>
              <a:gd name="connsiteY46" fmla="*/ 234315 h 308329"/>
              <a:gd name="connsiteX47" fmla="*/ 372093 w 588891"/>
              <a:gd name="connsiteY47" fmla="*/ 226695 h 308329"/>
              <a:gd name="connsiteX48" fmla="*/ 358758 w 588891"/>
              <a:gd name="connsiteY48" fmla="*/ 213360 h 308329"/>
              <a:gd name="connsiteX49" fmla="*/ 351138 w 588891"/>
              <a:gd name="connsiteY49" fmla="*/ 234315 h 308329"/>
              <a:gd name="connsiteX50" fmla="*/ 351138 w 588891"/>
              <a:gd name="connsiteY50" fmla="*/ 234315 h 308329"/>
              <a:gd name="connsiteX51" fmla="*/ 337803 w 588891"/>
              <a:gd name="connsiteY51" fmla="*/ 160972 h 308329"/>
              <a:gd name="connsiteX52" fmla="*/ 354948 w 588891"/>
              <a:gd name="connsiteY52" fmla="*/ 196215 h 308329"/>
              <a:gd name="connsiteX53" fmla="*/ 377808 w 588891"/>
              <a:gd name="connsiteY53" fmla="*/ 200978 h 308329"/>
              <a:gd name="connsiteX54" fmla="*/ 332088 w 588891"/>
              <a:gd name="connsiteY54" fmla="*/ 138113 h 308329"/>
              <a:gd name="connsiteX55" fmla="*/ 337803 w 588891"/>
              <a:gd name="connsiteY55" fmla="*/ 160972 h 308329"/>
              <a:gd name="connsiteX56" fmla="*/ 337803 w 588891"/>
              <a:gd name="connsiteY56" fmla="*/ 160972 h 308329"/>
              <a:gd name="connsiteX57" fmla="*/ 38718 w 588891"/>
              <a:gd name="connsiteY57" fmla="*/ 213360 h 308329"/>
              <a:gd name="connsiteX58" fmla="*/ 104441 w 588891"/>
              <a:gd name="connsiteY58" fmla="*/ 251460 h 308329"/>
              <a:gd name="connsiteX59" fmla="*/ 128253 w 588891"/>
              <a:gd name="connsiteY59" fmla="*/ 238125 h 308329"/>
              <a:gd name="connsiteX60" fmla="*/ 158733 w 588891"/>
              <a:gd name="connsiteY60" fmla="*/ 148590 h 308329"/>
              <a:gd name="connsiteX61" fmla="*/ 131110 w 588891"/>
              <a:gd name="connsiteY61" fmla="*/ 112395 h 308329"/>
              <a:gd name="connsiteX62" fmla="*/ 69198 w 588891"/>
              <a:gd name="connsiteY62" fmla="*/ 107633 h 308329"/>
              <a:gd name="connsiteX63" fmla="*/ 38718 w 588891"/>
              <a:gd name="connsiteY63" fmla="*/ 213360 h 308329"/>
              <a:gd name="connsiteX64" fmla="*/ 38718 w 588891"/>
              <a:gd name="connsiteY64" fmla="*/ 213360 h 308329"/>
              <a:gd name="connsiteX65" fmla="*/ 132063 w 588891"/>
              <a:gd name="connsiteY65" fmla="*/ 197168 h 308329"/>
              <a:gd name="connsiteX66" fmla="*/ 129205 w 588891"/>
              <a:gd name="connsiteY66" fmla="*/ 197168 h 308329"/>
              <a:gd name="connsiteX67" fmla="*/ 129205 w 588891"/>
              <a:gd name="connsiteY67" fmla="*/ 220028 h 308329"/>
              <a:gd name="connsiteX68" fmla="*/ 132063 w 588891"/>
              <a:gd name="connsiteY68" fmla="*/ 220028 h 308329"/>
              <a:gd name="connsiteX69" fmla="*/ 132063 w 588891"/>
              <a:gd name="connsiteY69" fmla="*/ 197168 h 308329"/>
              <a:gd name="connsiteX70" fmla="*/ 132063 w 588891"/>
              <a:gd name="connsiteY70" fmla="*/ 197168 h 308329"/>
              <a:gd name="connsiteX71" fmla="*/ 116823 w 588891"/>
              <a:gd name="connsiteY71" fmla="*/ 140018 h 308329"/>
              <a:gd name="connsiteX72" fmla="*/ 126348 w 588891"/>
              <a:gd name="connsiteY72" fmla="*/ 154305 h 308329"/>
              <a:gd name="connsiteX73" fmla="*/ 127300 w 588891"/>
              <a:gd name="connsiteY73" fmla="*/ 177165 h 308329"/>
              <a:gd name="connsiteX74" fmla="*/ 149208 w 588891"/>
              <a:gd name="connsiteY74" fmla="*/ 184785 h 308329"/>
              <a:gd name="connsiteX75" fmla="*/ 127300 w 588891"/>
              <a:gd name="connsiteY75" fmla="*/ 119063 h 308329"/>
              <a:gd name="connsiteX76" fmla="*/ 112060 w 588891"/>
              <a:gd name="connsiteY76" fmla="*/ 117158 h 308329"/>
              <a:gd name="connsiteX77" fmla="*/ 116823 w 588891"/>
              <a:gd name="connsiteY77" fmla="*/ 140018 h 308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588891" h="308329">
                <a:moveTo>
                  <a:pt x="184450" y="158115"/>
                </a:moveTo>
                <a:cubicBezTo>
                  <a:pt x="183498" y="162878"/>
                  <a:pt x="182546" y="171450"/>
                  <a:pt x="181593" y="173355"/>
                </a:cubicBezTo>
                <a:cubicBezTo>
                  <a:pt x="179688" y="184785"/>
                  <a:pt x="177783" y="197168"/>
                  <a:pt x="174925" y="208597"/>
                </a:cubicBezTo>
                <a:cubicBezTo>
                  <a:pt x="166353" y="238125"/>
                  <a:pt x="150160" y="263843"/>
                  <a:pt x="119680" y="274320"/>
                </a:cubicBezTo>
                <a:cubicBezTo>
                  <a:pt x="119680" y="274320"/>
                  <a:pt x="119680" y="274320"/>
                  <a:pt x="119680" y="274320"/>
                </a:cubicBezTo>
                <a:cubicBezTo>
                  <a:pt x="94916" y="280988"/>
                  <a:pt x="71103" y="277178"/>
                  <a:pt x="50148" y="262890"/>
                </a:cubicBezTo>
                <a:cubicBezTo>
                  <a:pt x="31098" y="249555"/>
                  <a:pt x="17763" y="229553"/>
                  <a:pt x="10143" y="208597"/>
                </a:cubicBezTo>
                <a:cubicBezTo>
                  <a:pt x="-334" y="179070"/>
                  <a:pt x="-7954" y="142875"/>
                  <a:pt x="14905" y="116205"/>
                </a:cubicBezTo>
                <a:cubicBezTo>
                  <a:pt x="38718" y="89535"/>
                  <a:pt x="81580" y="85725"/>
                  <a:pt x="108250" y="62865"/>
                </a:cubicBezTo>
                <a:cubicBezTo>
                  <a:pt x="134921" y="40958"/>
                  <a:pt x="202548" y="953"/>
                  <a:pt x="236838" y="0"/>
                </a:cubicBezTo>
                <a:cubicBezTo>
                  <a:pt x="253983" y="0"/>
                  <a:pt x="274938" y="2858"/>
                  <a:pt x="287321" y="16193"/>
                </a:cubicBezTo>
                <a:cubicBezTo>
                  <a:pt x="295893" y="24765"/>
                  <a:pt x="297798" y="37147"/>
                  <a:pt x="296846" y="48578"/>
                </a:cubicBezTo>
                <a:cubicBezTo>
                  <a:pt x="294941" y="63818"/>
                  <a:pt x="272080" y="62865"/>
                  <a:pt x="273985" y="47625"/>
                </a:cubicBezTo>
                <a:cubicBezTo>
                  <a:pt x="276843" y="13335"/>
                  <a:pt x="224455" y="20955"/>
                  <a:pt x="206358" y="30480"/>
                </a:cubicBezTo>
                <a:cubicBezTo>
                  <a:pt x="175878" y="45720"/>
                  <a:pt x="149208" y="65722"/>
                  <a:pt x="121585" y="85725"/>
                </a:cubicBezTo>
                <a:cubicBezTo>
                  <a:pt x="147303" y="93345"/>
                  <a:pt x="168258" y="111443"/>
                  <a:pt x="181593" y="135255"/>
                </a:cubicBezTo>
                <a:cubicBezTo>
                  <a:pt x="192071" y="135255"/>
                  <a:pt x="204453" y="138113"/>
                  <a:pt x="213978" y="140970"/>
                </a:cubicBezTo>
                <a:cubicBezTo>
                  <a:pt x="233028" y="108585"/>
                  <a:pt x="292083" y="107633"/>
                  <a:pt x="324468" y="110490"/>
                </a:cubicBezTo>
                <a:cubicBezTo>
                  <a:pt x="354948" y="113347"/>
                  <a:pt x="386380" y="124778"/>
                  <a:pt x="399716" y="152400"/>
                </a:cubicBezTo>
                <a:cubicBezTo>
                  <a:pt x="433053" y="114300"/>
                  <a:pt x="471153" y="69533"/>
                  <a:pt x="518778" y="50483"/>
                </a:cubicBezTo>
                <a:cubicBezTo>
                  <a:pt x="556878" y="35243"/>
                  <a:pt x="599741" y="56197"/>
                  <a:pt x="586405" y="101918"/>
                </a:cubicBezTo>
                <a:cubicBezTo>
                  <a:pt x="582596" y="116205"/>
                  <a:pt x="559735" y="110490"/>
                  <a:pt x="563546" y="95250"/>
                </a:cubicBezTo>
                <a:cubicBezTo>
                  <a:pt x="565450" y="88583"/>
                  <a:pt x="568308" y="75247"/>
                  <a:pt x="562593" y="70485"/>
                </a:cubicBezTo>
                <a:cubicBezTo>
                  <a:pt x="551163" y="60960"/>
                  <a:pt x="514016" y="78105"/>
                  <a:pt x="503538" y="85725"/>
                </a:cubicBezTo>
                <a:cubicBezTo>
                  <a:pt x="491155" y="94297"/>
                  <a:pt x="478773" y="103822"/>
                  <a:pt x="467343" y="114300"/>
                </a:cubicBezTo>
                <a:cubicBezTo>
                  <a:pt x="445435" y="134303"/>
                  <a:pt x="425433" y="157163"/>
                  <a:pt x="405430" y="179070"/>
                </a:cubicBezTo>
                <a:cubicBezTo>
                  <a:pt x="405430" y="185738"/>
                  <a:pt x="405430" y="192405"/>
                  <a:pt x="404478" y="199072"/>
                </a:cubicBezTo>
                <a:cubicBezTo>
                  <a:pt x="402573" y="212408"/>
                  <a:pt x="398763" y="225743"/>
                  <a:pt x="394000" y="239078"/>
                </a:cubicBezTo>
                <a:cubicBezTo>
                  <a:pt x="377808" y="281940"/>
                  <a:pt x="345423" y="313372"/>
                  <a:pt x="296846" y="307658"/>
                </a:cubicBezTo>
                <a:cubicBezTo>
                  <a:pt x="284463" y="306705"/>
                  <a:pt x="273033" y="302895"/>
                  <a:pt x="261603" y="297180"/>
                </a:cubicBezTo>
                <a:cubicBezTo>
                  <a:pt x="217788" y="271463"/>
                  <a:pt x="201596" y="213360"/>
                  <a:pt x="205405" y="165735"/>
                </a:cubicBezTo>
                <a:cubicBezTo>
                  <a:pt x="205405" y="164783"/>
                  <a:pt x="205405" y="163830"/>
                  <a:pt x="205405" y="163830"/>
                </a:cubicBezTo>
                <a:cubicBezTo>
                  <a:pt x="202548" y="162878"/>
                  <a:pt x="199691" y="161925"/>
                  <a:pt x="196833" y="161925"/>
                </a:cubicBezTo>
                <a:cubicBezTo>
                  <a:pt x="194928" y="159068"/>
                  <a:pt x="190166" y="158115"/>
                  <a:pt x="184450" y="158115"/>
                </a:cubicBezTo>
                <a:cubicBezTo>
                  <a:pt x="185403" y="158115"/>
                  <a:pt x="184450" y="158115"/>
                  <a:pt x="184450" y="158115"/>
                </a:cubicBezTo>
                <a:lnTo>
                  <a:pt x="184450" y="158115"/>
                </a:lnTo>
                <a:close/>
                <a:moveTo>
                  <a:pt x="313038" y="132397"/>
                </a:moveTo>
                <a:cubicBezTo>
                  <a:pt x="291130" y="131445"/>
                  <a:pt x="251125" y="132397"/>
                  <a:pt x="237791" y="153353"/>
                </a:cubicBezTo>
                <a:cubicBezTo>
                  <a:pt x="224455" y="172403"/>
                  <a:pt x="233980" y="210503"/>
                  <a:pt x="242553" y="230505"/>
                </a:cubicBezTo>
                <a:cubicBezTo>
                  <a:pt x="253030" y="254318"/>
                  <a:pt x="274938" y="282893"/>
                  <a:pt x="303513" y="281940"/>
                </a:cubicBezTo>
                <a:cubicBezTo>
                  <a:pt x="303513" y="281940"/>
                  <a:pt x="303513" y="281940"/>
                  <a:pt x="304466" y="281940"/>
                </a:cubicBezTo>
                <a:cubicBezTo>
                  <a:pt x="312085" y="281940"/>
                  <a:pt x="318753" y="280988"/>
                  <a:pt x="326373" y="279083"/>
                </a:cubicBezTo>
                <a:cubicBezTo>
                  <a:pt x="342566" y="273368"/>
                  <a:pt x="355900" y="260033"/>
                  <a:pt x="364473" y="245745"/>
                </a:cubicBezTo>
                <a:cubicBezTo>
                  <a:pt x="374950" y="229553"/>
                  <a:pt x="385428" y="204788"/>
                  <a:pt x="384475" y="184785"/>
                </a:cubicBezTo>
                <a:cubicBezTo>
                  <a:pt x="382571" y="142875"/>
                  <a:pt x="349233" y="133350"/>
                  <a:pt x="313038" y="132397"/>
                </a:cubicBezTo>
                <a:lnTo>
                  <a:pt x="313038" y="132397"/>
                </a:lnTo>
                <a:close/>
                <a:moveTo>
                  <a:pt x="351138" y="234315"/>
                </a:moveTo>
                <a:cubicBezTo>
                  <a:pt x="357805" y="241935"/>
                  <a:pt x="372093" y="238125"/>
                  <a:pt x="372093" y="226695"/>
                </a:cubicBezTo>
                <a:cubicBezTo>
                  <a:pt x="372093" y="219075"/>
                  <a:pt x="366378" y="213360"/>
                  <a:pt x="358758" y="213360"/>
                </a:cubicBezTo>
                <a:cubicBezTo>
                  <a:pt x="347328" y="213360"/>
                  <a:pt x="343518" y="227647"/>
                  <a:pt x="351138" y="234315"/>
                </a:cubicBezTo>
                <a:lnTo>
                  <a:pt x="351138" y="234315"/>
                </a:lnTo>
                <a:close/>
                <a:moveTo>
                  <a:pt x="337803" y="160972"/>
                </a:moveTo>
                <a:cubicBezTo>
                  <a:pt x="352091" y="157163"/>
                  <a:pt x="356853" y="186690"/>
                  <a:pt x="354948" y="196215"/>
                </a:cubicBezTo>
                <a:cubicBezTo>
                  <a:pt x="352091" y="210503"/>
                  <a:pt x="374950" y="216218"/>
                  <a:pt x="377808" y="200978"/>
                </a:cubicBezTo>
                <a:cubicBezTo>
                  <a:pt x="382571" y="174308"/>
                  <a:pt x="366378" y="129540"/>
                  <a:pt x="332088" y="138113"/>
                </a:cubicBezTo>
                <a:cubicBezTo>
                  <a:pt x="317800" y="141922"/>
                  <a:pt x="323516" y="163830"/>
                  <a:pt x="337803" y="160972"/>
                </a:cubicBezTo>
                <a:lnTo>
                  <a:pt x="337803" y="160972"/>
                </a:lnTo>
                <a:close/>
                <a:moveTo>
                  <a:pt x="38718" y="213360"/>
                </a:moveTo>
                <a:cubicBezTo>
                  <a:pt x="53005" y="233363"/>
                  <a:pt x="76818" y="257175"/>
                  <a:pt x="104441" y="251460"/>
                </a:cubicBezTo>
                <a:cubicBezTo>
                  <a:pt x="113966" y="249555"/>
                  <a:pt x="121585" y="244793"/>
                  <a:pt x="128253" y="238125"/>
                </a:cubicBezTo>
                <a:cubicBezTo>
                  <a:pt x="150160" y="217170"/>
                  <a:pt x="157780" y="177165"/>
                  <a:pt x="158733" y="148590"/>
                </a:cubicBezTo>
                <a:cubicBezTo>
                  <a:pt x="159685" y="132397"/>
                  <a:pt x="143493" y="119063"/>
                  <a:pt x="131110" y="112395"/>
                </a:cubicBezTo>
                <a:cubicBezTo>
                  <a:pt x="112060" y="102870"/>
                  <a:pt x="89200" y="100013"/>
                  <a:pt x="69198" y="107633"/>
                </a:cubicBezTo>
                <a:cubicBezTo>
                  <a:pt x="18716" y="126683"/>
                  <a:pt x="13953" y="172403"/>
                  <a:pt x="38718" y="213360"/>
                </a:cubicBezTo>
                <a:lnTo>
                  <a:pt x="38718" y="213360"/>
                </a:lnTo>
                <a:close/>
                <a:moveTo>
                  <a:pt x="132063" y="197168"/>
                </a:moveTo>
                <a:cubicBezTo>
                  <a:pt x="131110" y="197168"/>
                  <a:pt x="130158" y="197168"/>
                  <a:pt x="129205" y="197168"/>
                </a:cubicBezTo>
                <a:cubicBezTo>
                  <a:pt x="113966" y="197168"/>
                  <a:pt x="113966" y="220028"/>
                  <a:pt x="129205" y="220028"/>
                </a:cubicBezTo>
                <a:cubicBezTo>
                  <a:pt x="130158" y="220028"/>
                  <a:pt x="131110" y="220028"/>
                  <a:pt x="132063" y="220028"/>
                </a:cubicBezTo>
                <a:cubicBezTo>
                  <a:pt x="147303" y="220980"/>
                  <a:pt x="147303" y="197168"/>
                  <a:pt x="132063" y="197168"/>
                </a:cubicBezTo>
                <a:lnTo>
                  <a:pt x="132063" y="197168"/>
                </a:lnTo>
                <a:close/>
                <a:moveTo>
                  <a:pt x="116823" y="140018"/>
                </a:moveTo>
                <a:cubicBezTo>
                  <a:pt x="120633" y="139065"/>
                  <a:pt x="125396" y="152400"/>
                  <a:pt x="126348" y="154305"/>
                </a:cubicBezTo>
                <a:cubicBezTo>
                  <a:pt x="129205" y="160972"/>
                  <a:pt x="130158" y="169545"/>
                  <a:pt x="127300" y="177165"/>
                </a:cubicBezTo>
                <a:cubicBezTo>
                  <a:pt x="121585" y="191453"/>
                  <a:pt x="143493" y="198120"/>
                  <a:pt x="149208" y="184785"/>
                </a:cubicBezTo>
                <a:cubicBezTo>
                  <a:pt x="156828" y="165735"/>
                  <a:pt x="148255" y="128588"/>
                  <a:pt x="127300" y="119063"/>
                </a:cubicBezTo>
                <a:cubicBezTo>
                  <a:pt x="122538" y="117158"/>
                  <a:pt x="116823" y="116205"/>
                  <a:pt x="112060" y="117158"/>
                </a:cubicBezTo>
                <a:cubicBezTo>
                  <a:pt x="96821" y="120015"/>
                  <a:pt x="102535" y="142875"/>
                  <a:pt x="116823" y="140018"/>
                </a:cubicBezTo>
                <a:close/>
              </a:path>
            </a:pathLst>
          </a:custGeom>
          <a:solidFill>
            <a:srgbClr val="3239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1" name="Freeform: Shape 2399">
            <a:extLst>
              <a:ext uri="{FF2B5EF4-FFF2-40B4-BE49-F238E27FC236}">
                <a16:creationId xmlns:a16="http://schemas.microsoft.com/office/drawing/2014/main" id="{D6D12D35-D8B2-5A27-8A6D-E9189BEFBDBF}"/>
              </a:ext>
            </a:extLst>
          </p:cNvPr>
          <p:cNvSpPr/>
          <p:nvPr/>
        </p:nvSpPr>
        <p:spPr>
          <a:xfrm>
            <a:off x="1075971" y="4270342"/>
            <a:ext cx="516664" cy="591642"/>
          </a:xfrm>
          <a:custGeom>
            <a:avLst/>
            <a:gdLst>
              <a:gd name="connsiteX0" fmla="*/ 292010 w 584670"/>
              <a:gd name="connsiteY0" fmla="*/ 664369 h 669517"/>
              <a:gd name="connsiteX1" fmla="*/ 29120 w 584670"/>
              <a:gd name="connsiteY1" fmla="*/ 416719 h 669517"/>
              <a:gd name="connsiteX2" fmla="*/ 26263 w 584670"/>
              <a:gd name="connsiteY2" fmla="*/ 413861 h 669517"/>
              <a:gd name="connsiteX3" fmla="*/ 8165 w 584670"/>
              <a:gd name="connsiteY3" fmla="*/ 215741 h 669517"/>
              <a:gd name="connsiteX4" fmla="*/ 28167 w 584670"/>
              <a:gd name="connsiteY4" fmla="*/ 108109 h 669517"/>
              <a:gd name="connsiteX5" fmla="*/ 44360 w 584670"/>
              <a:gd name="connsiteY5" fmla="*/ 33814 h 669517"/>
              <a:gd name="connsiteX6" fmla="*/ 55790 w 584670"/>
              <a:gd name="connsiteY6" fmla="*/ 28099 h 669517"/>
              <a:gd name="connsiteX7" fmla="*/ 71983 w 584670"/>
              <a:gd name="connsiteY7" fmla="*/ 37624 h 669517"/>
              <a:gd name="connsiteX8" fmla="*/ 88175 w 584670"/>
              <a:gd name="connsiteY8" fmla="*/ 42386 h 669517"/>
              <a:gd name="connsiteX9" fmla="*/ 95795 w 584670"/>
              <a:gd name="connsiteY9" fmla="*/ 29051 h 669517"/>
              <a:gd name="connsiteX10" fmla="*/ 133895 w 584670"/>
              <a:gd name="connsiteY10" fmla="*/ 35719 h 669517"/>
              <a:gd name="connsiteX11" fmla="*/ 134848 w 584670"/>
              <a:gd name="connsiteY11" fmla="*/ 36671 h 669517"/>
              <a:gd name="connsiteX12" fmla="*/ 138658 w 584670"/>
              <a:gd name="connsiteY12" fmla="*/ 37624 h 669517"/>
              <a:gd name="connsiteX13" fmla="*/ 170090 w 584670"/>
              <a:gd name="connsiteY13" fmla="*/ 19526 h 669517"/>
              <a:gd name="connsiteX14" fmla="*/ 183425 w 584670"/>
              <a:gd name="connsiteY14" fmla="*/ 22384 h 669517"/>
              <a:gd name="connsiteX15" fmla="*/ 197713 w 584670"/>
              <a:gd name="connsiteY15" fmla="*/ 31909 h 669517"/>
              <a:gd name="connsiteX16" fmla="*/ 206285 w 584670"/>
              <a:gd name="connsiteY16" fmla="*/ 28099 h 669517"/>
              <a:gd name="connsiteX17" fmla="*/ 238670 w 584670"/>
              <a:gd name="connsiteY17" fmla="*/ 38576 h 669517"/>
              <a:gd name="connsiteX18" fmla="*/ 239623 w 584670"/>
              <a:gd name="connsiteY18" fmla="*/ 30004 h 669517"/>
              <a:gd name="connsiteX19" fmla="*/ 243433 w 584670"/>
              <a:gd name="connsiteY19" fmla="*/ 6191 h 669517"/>
              <a:gd name="connsiteX20" fmla="*/ 244385 w 584670"/>
              <a:gd name="connsiteY20" fmla="*/ 5239 h 669517"/>
              <a:gd name="connsiteX21" fmla="*/ 244385 w 584670"/>
              <a:gd name="connsiteY21" fmla="*/ 5239 h 669517"/>
              <a:gd name="connsiteX22" fmla="*/ 245338 w 584670"/>
              <a:gd name="connsiteY22" fmla="*/ 3334 h 669517"/>
              <a:gd name="connsiteX23" fmla="*/ 247242 w 584670"/>
              <a:gd name="connsiteY23" fmla="*/ 1429 h 669517"/>
              <a:gd name="connsiteX24" fmla="*/ 256767 w 584670"/>
              <a:gd name="connsiteY24" fmla="*/ 1429 h 669517"/>
              <a:gd name="connsiteX25" fmla="*/ 331063 w 584670"/>
              <a:gd name="connsiteY25" fmla="*/ 62389 h 669517"/>
              <a:gd name="connsiteX26" fmla="*/ 414882 w 584670"/>
              <a:gd name="connsiteY26" fmla="*/ 125254 h 669517"/>
              <a:gd name="connsiteX27" fmla="*/ 579665 w 584670"/>
              <a:gd name="connsiteY27" fmla="*/ 258604 h 669517"/>
              <a:gd name="connsiteX28" fmla="*/ 584428 w 584670"/>
              <a:gd name="connsiteY28" fmla="*/ 270034 h 669517"/>
              <a:gd name="connsiteX29" fmla="*/ 584428 w 584670"/>
              <a:gd name="connsiteY29" fmla="*/ 270986 h 669517"/>
              <a:gd name="connsiteX30" fmla="*/ 584428 w 584670"/>
              <a:gd name="connsiteY30" fmla="*/ 270986 h 669517"/>
              <a:gd name="connsiteX31" fmla="*/ 499655 w 584670"/>
              <a:gd name="connsiteY31" fmla="*/ 506254 h 669517"/>
              <a:gd name="connsiteX32" fmla="*/ 432028 w 584670"/>
              <a:gd name="connsiteY32" fmla="*/ 658654 h 669517"/>
              <a:gd name="connsiteX33" fmla="*/ 422503 w 584670"/>
              <a:gd name="connsiteY33" fmla="*/ 664369 h 669517"/>
              <a:gd name="connsiteX34" fmla="*/ 303440 w 584670"/>
              <a:gd name="connsiteY34" fmla="*/ 669131 h 669517"/>
              <a:gd name="connsiteX35" fmla="*/ 297725 w 584670"/>
              <a:gd name="connsiteY35" fmla="*/ 668179 h 669517"/>
              <a:gd name="connsiteX36" fmla="*/ 292010 w 584670"/>
              <a:gd name="connsiteY36" fmla="*/ 664369 h 669517"/>
              <a:gd name="connsiteX37" fmla="*/ 292010 w 584670"/>
              <a:gd name="connsiteY37" fmla="*/ 664369 h 669517"/>
              <a:gd name="connsiteX38" fmla="*/ 541565 w 584670"/>
              <a:gd name="connsiteY38" fmla="*/ 254794 h 669517"/>
              <a:gd name="connsiteX39" fmla="*/ 512990 w 584670"/>
              <a:gd name="connsiteY39" fmla="*/ 313849 h 669517"/>
              <a:gd name="connsiteX40" fmla="*/ 464413 w 584670"/>
              <a:gd name="connsiteY40" fmla="*/ 417671 h 669517"/>
              <a:gd name="connsiteX41" fmla="*/ 411073 w 584670"/>
              <a:gd name="connsiteY41" fmla="*/ 533876 h 669517"/>
              <a:gd name="connsiteX42" fmla="*/ 392975 w 584670"/>
              <a:gd name="connsiteY42" fmla="*/ 573881 h 669517"/>
              <a:gd name="connsiteX43" fmla="*/ 387260 w 584670"/>
              <a:gd name="connsiteY43" fmla="*/ 586264 h 669517"/>
              <a:gd name="connsiteX44" fmla="*/ 385355 w 584670"/>
              <a:gd name="connsiteY44" fmla="*/ 591979 h 669517"/>
              <a:gd name="connsiteX45" fmla="*/ 385355 w 584670"/>
              <a:gd name="connsiteY45" fmla="*/ 592931 h 669517"/>
              <a:gd name="connsiteX46" fmla="*/ 420598 w 584670"/>
              <a:gd name="connsiteY46" fmla="*/ 633889 h 669517"/>
              <a:gd name="connsiteX47" fmla="*/ 476795 w 584670"/>
              <a:gd name="connsiteY47" fmla="*/ 497681 h 669517"/>
              <a:gd name="connsiteX48" fmla="*/ 520610 w 584670"/>
              <a:gd name="connsiteY48" fmla="*/ 391954 h 669517"/>
              <a:gd name="connsiteX49" fmla="*/ 562520 w 584670"/>
              <a:gd name="connsiteY49" fmla="*/ 272891 h 669517"/>
              <a:gd name="connsiteX50" fmla="*/ 541565 w 584670"/>
              <a:gd name="connsiteY50" fmla="*/ 254794 h 669517"/>
              <a:gd name="connsiteX51" fmla="*/ 541565 w 584670"/>
              <a:gd name="connsiteY51" fmla="*/ 254794 h 669517"/>
              <a:gd name="connsiteX52" fmla="*/ 371068 w 584670"/>
              <a:gd name="connsiteY52" fmla="*/ 605314 h 669517"/>
              <a:gd name="connsiteX53" fmla="*/ 274865 w 584670"/>
              <a:gd name="connsiteY53" fmla="*/ 622459 h 669517"/>
              <a:gd name="connsiteX54" fmla="*/ 303440 w 584670"/>
              <a:gd name="connsiteY54" fmla="*/ 649129 h 669517"/>
              <a:gd name="connsiteX55" fmla="*/ 404405 w 584670"/>
              <a:gd name="connsiteY55" fmla="*/ 644366 h 669517"/>
              <a:gd name="connsiteX56" fmla="*/ 371068 w 584670"/>
              <a:gd name="connsiteY56" fmla="*/ 605314 h 669517"/>
              <a:gd name="connsiteX57" fmla="*/ 371068 w 584670"/>
              <a:gd name="connsiteY57" fmla="*/ 605314 h 669517"/>
              <a:gd name="connsiteX58" fmla="*/ 252957 w 584670"/>
              <a:gd name="connsiteY58" fmla="*/ 601504 h 669517"/>
              <a:gd name="connsiteX59" fmla="*/ 351065 w 584670"/>
              <a:gd name="connsiteY59" fmla="*/ 586264 h 669517"/>
              <a:gd name="connsiteX60" fmla="*/ 261530 w 584670"/>
              <a:gd name="connsiteY60" fmla="*/ 516731 h 669517"/>
              <a:gd name="connsiteX61" fmla="*/ 153898 w 584670"/>
              <a:gd name="connsiteY61" fmla="*/ 427196 h 669517"/>
              <a:gd name="connsiteX62" fmla="*/ 92938 w 584670"/>
              <a:gd name="connsiteY62" fmla="*/ 446246 h 669517"/>
              <a:gd name="connsiteX63" fmla="*/ 252957 w 584670"/>
              <a:gd name="connsiteY63" fmla="*/ 601504 h 669517"/>
              <a:gd name="connsiteX64" fmla="*/ 252957 w 584670"/>
              <a:gd name="connsiteY64" fmla="*/ 601504 h 669517"/>
              <a:gd name="connsiteX65" fmla="*/ 73888 w 584670"/>
              <a:gd name="connsiteY65" fmla="*/ 429101 h 669517"/>
              <a:gd name="connsiteX66" fmla="*/ 135800 w 584670"/>
              <a:gd name="connsiteY66" fmla="*/ 409099 h 669517"/>
              <a:gd name="connsiteX67" fmla="*/ 115797 w 584670"/>
              <a:gd name="connsiteY67" fmla="*/ 389096 h 669517"/>
              <a:gd name="connsiteX68" fmla="*/ 59600 w 584670"/>
              <a:gd name="connsiteY68" fmla="*/ 415766 h 669517"/>
              <a:gd name="connsiteX69" fmla="*/ 73888 w 584670"/>
              <a:gd name="connsiteY69" fmla="*/ 429101 h 669517"/>
              <a:gd name="connsiteX70" fmla="*/ 73888 w 584670"/>
              <a:gd name="connsiteY70" fmla="*/ 429101 h 669517"/>
              <a:gd name="connsiteX71" fmla="*/ 524420 w 584670"/>
              <a:gd name="connsiteY71" fmla="*/ 239554 h 669517"/>
              <a:gd name="connsiteX72" fmla="*/ 407263 w 584670"/>
              <a:gd name="connsiteY72" fmla="*/ 145256 h 669517"/>
              <a:gd name="connsiteX73" fmla="*/ 327253 w 584670"/>
              <a:gd name="connsiteY73" fmla="*/ 86201 h 669517"/>
              <a:gd name="connsiteX74" fmla="*/ 305345 w 584670"/>
              <a:gd name="connsiteY74" fmla="*/ 65246 h 669517"/>
              <a:gd name="connsiteX75" fmla="*/ 167233 w 584670"/>
              <a:gd name="connsiteY75" fmla="*/ 407194 h 669517"/>
              <a:gd name="connsiteX76" fmla="*/ 220573 w 584670"/>
              <a:gd name="connsiteY76" fmla="*/ 452914 h 669517"/>
              <a:gd name="connsiteX77" fmla="*/ 267245 w 584670"/>
              <a:gd name="connsiteY77" fmla="*/ 491966 h 669517"/>
              <a:gd name="connsiteX78" fmla="*/ 302488 w 584670"/>
              <a:gd name="connsiteY78" fmla="*/ 520541 h 669517"/>
              <a:gd name="connsiteX79" fmla="*/ 371068 w 584670"/>
              <a:gd name="connsiteY79" fmla="*/ 576739 h 669517"/>
              <a:gd name="connsiteX80" fmla="*/ 371068 w 584670"/>
              <a:gd name="connsiteY80" fmla="*/ 576739 h 669517"/>
              <a:gd name="connsiteX81" fmla="*/ 376782 w 584670"/>
              <a:gd name="connsiteY81" fmla="*/ 564356 h 669517"/>
              <a:gd name="connsiteX82" fmla="*/ 394880 w 584670"/>
              <a:gd name="connsiteY82" fmla="*/ 523399 h 669517"/>
              <a:gd name="connsiteX83" fmla="*/ 448220 w 584670"/>
              <a:gd name="connsiteY83" fmla="*/ 405289 h 669517"/>
              <a:gd name="connsiteX84" fmla="*/ 495845 w 584670"/>
              <a:gd name="connsiteY84" fmla="*/ 302419 h 669517"/>
              <a:gd name="connsiteX85" fmla="*/ 524420 w 584670"/>
              <a:gd name="connsiteY85" fmla="*/ 239554 h 669517"/>
              <a:gd name="connsiteX86" fmla="*/ 524420 w 584670"/>
              <a:gd name="connsiteY86" fmla="*/ 239554 h 669517"/>
              <a:gd name="connsiteX87" fmla="*/ 292963 w 584670"/>
              <a:gd name="connsiteY87" fmla="*/ 439579 h 669517"/>
              <a:gd name="connsiteX88" fmla="*/ 296773 w 584670"/>
              <a:gd name="connsiteY88" fmla="*/ 429101 h 669517"/>
              <a:gd name="connsiteX89" fmla="*/ 305345 w 584670"/>
              <a:gd name="connsiteY89" fmla="*/ 407194 h 669517"/>
              <a:gd name="connsiteX90" fmla="*/ 331063 w 584670"/>
              <a:gd name="connsiteY90" fmla="*/ 343376 h 669517"/>
              <a:gd name="connsiteX91" fmla="*/ 355828 w 584670"/>
              <a:gd name="connsiteY91" fmla="*/ 283369 h 669517"/>
              <a:gd name="connsiteX92" fmla="*/ 365353 w 584670"/>
              <a:gd name="connsiteY92" fmla="*/ 261461 h 669517"/>
              <a:gd name="connsiteX93" fmla="*/ 371068 w 584670"/>
              <a:gd name="connsiteY93" fmla="*/ 249079 h 669517"/>
              <a:gd name="connsiteX94" fmla="*/ 354875 w 584670"/>
              <a:gd name="connsiteY94" fmla="*/ 235744 h 669517"/>
              <a:gd name="connsiteX95" fmla="*/ 348207 w 584670"/>
              <a:gd name="connsiteY95" fmla="*/ 249079 h 669517"/>
              <a:gd name="connsiteX96" fmla="*/ 337730 w 584670"/>
              <a:gd name="connsiteY96" fmla="*/ 271939 h 669517"/>
              <a:gd name="connsiteX97" fmla="*/ 312013 w 584670"/>
              <a:gd name="connsiteY97" fmla="*/ 334804 h 669517"/>
              <a:gd name="connsiteX98" fmla="*/ 285343 w 584670"/>
              <a:gd name="connsiteY98" fmla="*/ 402431 h 669517"/>
              <a:gd name="connsiteX99" fmla="*/ 272960 w 584670"/>
              <a:gd name="connsiteY99" fmla="*/ 438626 h 669517"/>
              <a:gd name="connsiteX100" fmla="*/ 292963 w 584670"/>
              <a:gd name="connsiteY100" fmla="*/ 439579 h 669517"/>
              <a:gd name="connsiteX101" fmla="*/ 292963 w 584670"/>
              <a:gd name="connsiteY101" fmla="*/ 439579 h 669517"/>
              <a:gd name="connsiteX102" fmla="*/ 212000 w 584670"/>
              <a:gd name="connsiteY102" fmla="*/ 408146 h 669517"/>
              <a:gd name="connsiteX103" fmla="*/ 212000 w 584670"/>
              <a:gd name="connsiteY103" fmla="*/ 408146 h 669517"/>
              <a:gd name="connsiteX104" fmla="*/ 253910 w 584670"/>
              <a:gd name="connsiteY104" fmla="*/ 421481 h 669517"/>
              <a:gd name="connsiteX105" fmla="*/ 308203 w 584670"/>
              <a:gd name="connsiteY105" fmla="*/ 331946 h 669517"/>
              <a:gd name="connsiteX106" fmla="*/ 330110 w 584670"/>
              <a:gd name="connsiteY106" fmla="*/ 271939 h 669517"/>
              <a:gd name="connsiteX107" fmla="*/ 342493 w 584670"/>
              <a:gd name="connsiteY107" fmla="*/ 230029 h 669517"/>
              <a:gd name="connsiteX108" fmla="*/ 342493 w 584670"/>
              <a:gd name="connsiteY108" fmla="*/ 230029 h 669517"/>
              <a:gd name="connsiteX109" fmla="*/ 312965 w 584670"/>
              <a:gd name="connsiteY109" fmla="*/ 187166 h 669517"/>
              <a:gd name="connsiteX110" fmla="*/ 296773 w 584670"/>
              <a:gd name="connsiteY110" fmla="*/ 182404 h 669517"/>
              <a:gd name="connsiteX111" fmla="*/ 272007 w 584670"/>
              <a:gd name="connsiteY111" fmla="*/ 220504 h 669517"/>
              <a:gd name="connsiteX112" fmla="*/ 239623 w 584670"/>
              <a:gd name="connsiteY112" fmla="*/ 290036 h 669517"/>
              <a:gd name="connsiteX113" fmla="*/ 208190 w 584670"/>
              <a:gd name="connsiteY113" fmla="*/ 401479 h 669517"/>
              <a:gd name="connsiteX114" fmla="*/ 208190 w 584670"/>
              <a:gd name="connsiteY114" fmla="*/ 401479 h 669517"/>
              <a:gd name="connsiteX115" fmla="*/ 212000 w 584670"/>
              <a:gd name="connsiteY115" fmla="*/ 408146 h 669517"/>
              <a:gd name="connsiteX116" fmla="*/ 212000 w 584670"/>
              <a:gd name="connsiteY116" fmla="*/ 408146 h 669517"/>
              <a:gd name="connsiteX117" fmla="*/ 226288 w 584670"/>
              <a:gd name="connsiteY117" fmla="*/ 394811 h 669517"/>
              <a:gd name="connsiteX118" fmla="*/ 243433 w 584670"/>
              <a:gd name="connsiteY118" fmla="*/ 399574 h 669517"/>
              <a:gd name="connsiteX119" fmla="*/ 289153 w 584670"/>
              <a:gd name="connsiteY119" fmla="*/ 320516 h 669517"/>
              <a:gd name="connsiteX120" fmla="*/ 311060 w 584670"/>
              <a:gd name="connsiteY120" fmla="*/ 258604 h 669517"/>
              <a:gd name="connsiteX121" fmla="*/ 318680 w 584670"/>
              <a:gd name="connsiteY121" fmla="*/ 226219 h 669517"/>
              <a:gd name="connsiteX122" fmla="*/ 315823 w 584670"/>
              <a:gd name="connsiteY122" fmla="*/ 222409 h 669517"/>
              <a:gd name="connsiteX123" fmla="*/ 310107 w 584670"/>
              <a:gd name="connsiteY123" fmla="*/ 214789 h 669517"/>
              <a:gd name="connsiteX124" fmla="*/ 303440 w 584670"/>
              <a:gd name="connsiteY124" fmla="*/ 207169 h 669517"/>
              <a:gd name="connsiteX125" fmla="*/ 226288 w 584670"/>
              <a:gd name="connsiteY125" fmla="*/ 394811 h 669517"/>
              <a:gd name="connsiteX126" fmla="*/ 226288 w 584670"/>
              <a:gd name="connsiteY126" fmla="*/ 394811 h 669517"/>
              <a:gd name="connsiteX127" fmla="*/ 289153 w 584670"/>
              <a:gd name="connsiteY127" fmla="*/ 50959 h 669517"/>
              <a:gd name="connsiteX128" fmla="*/ 262482 w 584670"/>
              <a:gd name="connsiteY128" fmla="*/ 29051 h 669517"/>
              <a:gd name="connsiteX129" fmla="*/ 258673 w 584670"/>
              <a:gd name="connsiteY129" fmla="*/ 53816 h 669517"/>
              <a:gd name="connsiteX130" fmla="*/ 240575 w 584670"/>
              <a:gd name="connsiteY130" fmla="*/ 119539 h 669517"/>
              <a:gd name="connsiteX131" fmla="*/ 184378 w 584670"/>
              <a:gd name="connsiteY131" fmla="*/ 247174 h 669517"/>
              <a:gd name="connsiteX132" fmla="*/ 124370 w 584670"/>
              <a:gd name="connsiteY132" fmla="*/ 370046 h 669517"/>
              <a:gd name="connsiteX133" fmla="*/ 128180 w 584670"/>
              <a:gd name="connsiteY133" fmla="*/ 372904 h 669517"/>
              <a:gd name="connsiteX134" fmla="*/ 135800 w 584670"/>
              <a:gd name="connsiteY134" fmla="*/ 379571 h 669517"/>
              <a:gd name="connsiteX135" fmla="*/ 151040 w 584670"/>
              <a:gd name="connsiteY135" fmla="*/ 392906 h 669517"/>
              <a:gd name="connsiteX136" fmla="*/ 289153 w 584670"/>
              <a:gd name="connsiteY136" fmla="*/ 50959 h 669517"/>
              <a:gd name="connsiteX137" fmla="*/ 289153 w 584670"/>
              <a:gd name="connsiteY137" fmla="*/ 50959 h 669517"/>
              <a:gd name="connsiteX138" fmla="*/ 235813 w 584670"/>
              <a:gd name="connsiteY138" fmla="*/ 59531 h 669517"/>
              <a:gd name="connsiteX139" fmla="*/ 230098 w 584670"/>
              <a:gd name="connsiteY139" fmla="*/ 56674 h 669517"/>
              <a:gd name="connsiteX140" fmla="*/ 216763 w 584670"/>
              <a:gd name="connsiteY140" fmla="*/ 53816 h 669517"/>
              <a:gd name="connsiteX141" fmla="*/ 215810 w 584670"/>
              <a:gd name="connsiteY141" fmla="*/ 55721 h 669517"/>
              <a:gd name="connsiteX142" fmla="*/ 213905 w 584670"/>
              <a:gd name="connsiteY142" fmla="*/ 59531 h 669517"/>
              <a:gd name="connsiteX143" fmla="*/ 185330 w 584670"/>
              <a:gd name="connsiteY143" fmla="*/ 129064 h 669517"/>
              <a:gd name="connsiteX144" fmla="*/ 150088 w 584670"/>
              <a:gd name="connsiteY144" fmla="*/ 207169 h 669517"/>
              <a:gd name="connsiteX145" fmla="*/ 91985 w 584670"/>
              <a:gd name="connsiteY145" fmla="*/ 382429 h 669517"/>
              <a:gd name="connsiteX146" fmla="*/ 119608 w 584670"/>
              <a:gd name="connsiteY146" fmla="*/ 326231 h 669517"/>
              <a:gd name="connsiteX147" fmla="*/ 176758 w 584670"/>
              <a:gd name="connsiteY147" fmla="*/ 213836 h 669517"/>
              <a:gd name="connsiteX148" fmla="*/ 231050 w 584670"/>
              <a:gd name="connsiteY148" fmla="*/ 77629 h 669517"/>
              <a:gd name="connsiteX149" fmla="*/ 235813 w 584670"/>
              <a:gd name="connsiteY149" fmla="*/ 59531 h 669517"/>
              <a:gd name="connsiteX150" fmla="*/ 235813 w 584670"/>
              <a:gd name="connsiteY150" fmla="*/ 59531 h 669517"/>
              <a:gd name="connsiteX151" fmla="*/ 75792 w 584670"/>
              <a:gd name="connsiteY151" fmla="*/ 372904 h 669517"/>
              <a:gd name="connsiteX152" fmla="*/ 135800 w 584670"/>
              <a:gd name="connsiteY152" fmla="*/ 188119 h 669517"/>
              <a:gd name="connsiteX153" fmla="*/ 169138 w 584670"/>
              <a:gd name="connsiteY153" fmla="*/ 114776 h 669517"/>
              <a:gd name="connsiteX154" fmla="*/ 196760 w 584670"/>
              <a:gd name="connsiteY154" fmla="*/ 56674 h 669517"/>
              <a:gd name="connsiteX155" fmla="*/ 176758 w 584670"/>
              <a:gd name="connsiteY155" fmla="*/ 43339 h 669517"/>
              <a:gd name="connsiteX156" fmla="*/ 160565 w 584670"/>
              <a:gd name="connsiteY156" fmla="*/ 51911 h 669517"/>
              <a:gd name="connsiteX157" fmla="*/ 145325 w 584670"/>
              <a:gd name="connsiteY157" fmla="*/ 63341 h 669517"/>
              <a:gd name="connsiteX158" fmla="*/ 111035 w 584670"/>
              <a:gd name="connsiteY158" fmla="*/ 157639 h 669517"/>
              <a:gd name="connsiteX159" fmla="*/ 84365 w 584670"/>
              <a:gd name="connsiteY159" fmla="*/ 290036 h 669517"/>
              <a:gd name="connsiteX160" fmla="*/ 75792 w 584670"/>
              <a:gd name="connsiteY160" fmla="*/ 372904 h 669517"/>
              <a:gd name="connsiteX161" fmla="*/ 75792 w 584670"/>
              <a:gd name="connsiteY161" fmla="*/ 372904 h 669517"/>
              <a:gd name="connsiteX162" fmla="*/ 54838 w 584670"/>
              <a:gd name="connsiteY162" fmla="*/ 345281 h 669517"/>
              <a:gd name="connsiteX163" fmla="*/ 56742 w 584670"/>
              <a:gd name="connsiteY163" fmla="*/ 324326 h 669517"/>
              <a:gd name="connsiteX164" fmla="*/ 77697 w 584670"/>
              <a:gd name="connsiteY164" fmla="*/ 199549 h 669517"/>
              <a:gd name="connsiteX165" fmla="*/ 98653 w 584670"/>
              <a:gd name="connsiteY165" fmla="*/ 116681 h 669517"/>
              <a:gd name="connsiteX166" fmla="*/ 122465 w 584670"/>
              <a:gd name="connsiteY166" fmla="*/ 52864 h 669517"/>
              <a:gd name="connsiteX167" fmla="*/ 119608 w 584670"/>
              <a:gd name="connsiteY167" fmla="*/ 50959 h 669517"/>
              <a:gd name="connsiteX168" fmla="*/ 111035 w 584670"/>
              <a:gd name="connsiteY168" fmla="*/ 49054 h 669517"/>
              <a:gd name="connsiteX169" fmla="*/ 98653 w 584670"/>
              <a:gd name="connsiteY169" fmla="*/ 68104 h 669517"/>
              <a:gd name="connsiteX170" fmla="*/ 96747 w 584670"/>
              <a:gd name="connsiteY170" fmla="*/ 70009 h 669517"/>
              <a:gd name="connsiteX171" fmla="*/ 77697 w 584670"/>
              <a:gd name="connsiteY171" fmla="*/ 125254 h 669517"/>
              <a:gd name="connsiteX172" fmla="*/ 68172 w 584670"/>
              <a:gd name="connsiteY172" fmla="*/ 156686 h 669517"/>
              <a:gd name="connsiteX173" fmla="*/ 62458 w 584670"/>
              <a:gd name="connsiteY173" fmla="*/ 178594 h 669517"/>
              <a:gd name="connsiteX174" fmla="*/ 54838 w 584670"/>
              <a:gd name="connsiteY174" fmla="*/ 345281 h 669517"/>
              <a:gd name="connsiteX175" fmla="*/ 54838 w 584670"/>
              <a:gd name="connsiteY175" fmla="*/ 345281 h 669517"/>
              <a:gd name="connsiteX176" fmla="*/ 41503 w 584670"/>
              <a:gd name="connsiteY176" fmla="*/ 395764 h 669517"/>
              <a:gd name="connsiteX177" fmla="*/ 43408 w 584670"/>
              <a:gd name="connsiteY177" fmla="*/ 395764 h 669517"/>
              <a:gd name="connsiteX178" fmla="*/ 45313 w 584670"/>
              <a:gd name="connsiteY178" fmla="*/ 166211 h 669517"/>
              <a:gd name="connsiteX179" fmla="*/ 60553 w 584670"/>
              <a:gd name="connsiteY179" fmla="*/ 108109 h 669517"/>
              <a:gd name="connsiteX180" fmla="*/ 74840 w 584670"/>
              <a:gd name="connsiteY180" fmla="*/ 62389 h 669517"/>
              <a:gd name="connsiteX181" fmla="*/ 62458 w 584670"/>
              <a:gd name="connsiteY181" fmla="*/ 57626 h 669517"/>
              <a:gd name="connsiteX182" fmla="*/ 58647 w 584670"/>
              <a:gd name="connsiteY182" fmla="*/ 65246 h 669517"/>
              <a:gd name="connsiteX183" fmla="*/ 27215 w 584670"/>
              <a:gd name="connsiteY183" fmla="*/ 222409 h 669517"/>
              <a:gd name="connsiteX184" fmla="*/ 41503 w 584670"/>
              <a:gd name="connsiteY184" fmla="*/ 395764 h 669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</a:cxnLst>
            <a:rect l="l" t="t" r="r" b="b"/>
            <a:pathLst>
              <a:path w="584670" h="669517">
                <a:moveTo>
                  <a:pt x="292010" y="664369"/>
                </a:moveTo>
                <a:cubicBezTo>
                  <a:pt x="201523" y="584359"/>
                  <a:pt x="121513" y="493871"/>
                  <a:pt x="29120" y="416719"/>
                </a:cubicBezTo>
                <a:cubicBezTo>
                  <a:pt x="28167" y="415766"/>
                  <a:pt x="27215" y="414814"/>
                  <a:pt x="26263" y="413861"/>
                </a:cubicBezTo>
                <a:cubicBezTo>
                  <a:pt x="-11837" y="372904"/>
                  <a:pt x="545" y="266224"/>
                  <a:pt x="8165" y="215741"/>
                </a:cubicBezTo>
                <a:cubicBezTo>
                  <a:pt x="12928" y="179546"/>
                  <a:pt x="20547" y="143351"/>
                  <a:pt x="28167" y="108109"/>
                </a:cubicBezTo>
                <a:cubicBezTo>
                  <a:pt x="33883" y="83344"/>
                  <a:pt x="39597" y="58579"/>
                  <a:pt x="44360" y="33814"/>
                </a:cubicBezTo>
                <a:cubicBezTo>
                  <a:pt x="45313" y="29051"/>
                  <a:pt x="51028" y="25241"/>
                  <a:pt x="55790" y="28099"/>
                </a:cubicBezTo>
                <a:cubicBezTo>
                  <a:pt x="60553" y="30004"/>
                  <a:pt x="67220" y="34766"/>
                  <a:pt x="71983" y="37624"/>
                </a:cubicBezTo>
                <a:cubicBezTo>
                  <a:pt x="73888" y="38576"/>
                  <a:pt x="86270" y="46196"/>
                  <a:pt x="88175" y="42386"/>
                </a:cubicBezTo>
                <a:cubicBezTo>
                  <a:pt x="90080" y="37624"/>
                  <a:pt x="91985" y="31909"/>
                  <a:pt x="95795" y="29051"/>
                </a:cubicBezTo>
                <a:cubicBezTo>
                  <a:pt x="110083" y="19526"/>
                  <a:pt x="122465" y="26194"/>
                  <a:pt x="133895" y="35719"/>
                </a:cubicBezTo>
                <a:cubicBezTo>
                  <a:pt x="133895" y="35719"/>
                  <a:pt x="134848" y="36671"/>
                  <a:pt x="134848" y="36671"/>
                </a:cubicBezTo>
                <a:cubicBezTo>
                  <a:pt x="135800" y="36671"/>
                  <a:pt x="137705" y="37624"/>
                  <a:pt x="138658" y="37624"/>
                </a:cubicBezTo>
                <a:cubicBezTo>
                  <a:pt x="147230" y="38576"/>
                  <a:pt x="155803" y="20479"/>
                  <a:pt x="170090" y="19526"/>
                </a:cubicBezTo>
                <a:cubicBezTo>
                  <a:pt x="173900" y="19526"/>
                  <a:pt x="179615" y="20479"/>
                  <a:pt x="183425" y="22384"/>
                </a:cubicBezTo>
                <a:cubicBezTo>
                  <a:pt x="189140" y="24289"/>
                  <a:pt x="193903" y="28099"/>
                  <a:pt x="197713" y="31909"/>
                </a:cubicBezTo>
                <a:cubicBezTo>
                  <a:pt x="199617" y="29051"/>
                  <a:pt x="202475" y="28099"/>
                  <a:pt x="206285" y="28099"/>
                </a:cubicBezTo>
                <a:cubicBezTo>
                  <a:pt x="215810" y="30004"/>
                  <a:pt x="228192" y="33814"/>
                  <a:pt x="238670" y="38576"/>
                </a:cubicBezTo>
                <a:cubicBezTo>
                  <a:pt x="238670" y="35719"/>
                  <a:pt x="239623" y="32861"/>
                  <a:pt x="239623" y="30004"/>
                </a:cubicBezTo>
                <a:cubicBezTo>
                  <a:pt x="240575" y="23336"/>
                  <a:pt x="241528" y="12859"/>
                  <a:pt x="243433" y="6191"/>
                </a:cubicBezTo>
                <a:cubicBezTo>
                  <a:pt x="243433" y="6191"/>
                  <a:pt x="243433" y="5239"/>
                  <a:pt x="244385" y="5239"/>
                </a:cubicBezTo>
                <a:lnTo>
                  <a:pt x="244385" y="5239"/>
                </a:lnTo>
                <a:cubicBezTo>
                  <a:pt x="244385" y="4286"/>
                  <a:pt x="245338" y="4286"/>
                  <a:pt x="245338" y="3334"/>
                </a:cubicBezTo>
                <a:cubicBezTo>
                  <a:pt x="246290" y="2381"/>
                  <a:pt x="246290" y="1429"/>
                  <a:pt x="247242" y="1429"/>
                </a:cubicBezTo>
                <a:cubicBezTo>
                  <a:pt x="250100" y="-476"/>
                  <a:pt x="253910" y="-476"/>
                  <a:pt x="256767" y="1429"/>
                </a:cubicBezTo>
                <a:cubicBezTo>
                  <a:pt x="284390" y="17621"/>
                  <a:pt x="308203" y="41434"/>
                  <a:pt x="331063" y="62389"/>
                </a:cubicBezTo>
                <a:cubicBezTo>
                  <a:pt x="356780" y="86201"/>
                  <a:pt x="384403" y="107156"/>
                  <a:pt x="414882" y="125254"/>
                </a:cubicBezTo>
                <a:cubicBezTo>
                  <a:pt x="475843" y="161449"/>
                  <a:pt x="523468" y="216694"/>
                  <a:pt x="579665" y="258604"/>
                </a:cubicBezTo>
                <a:cubicBezTo>
                  <a:pt x="583475" y="261461"/>
                  <a:pt x="585380" y="266224"/>
                  <a:pt x="584428" y="270034"/>
                </a:cubicBezTo>
                <a:cubicBezTo>
                  <a:pt x="584428" y="270034"/>
                  <a:pt x="584428" y="270986"/>
                  <a:pt x="584428" y="270986"/>
                </a:cubicBezTo>
                <a:cubicBezTo>
                  <a:pt x="584428" y="270986"/>
                  <a:pt x="584428" y="270986"/>
                  <a:pt x="584428" y="270986"/>
                </a:cubicBezTo>
                <a:cubicBezTo>
                  <a:pt x="560615" y="351949"/>
                  <a:pt x="532993" y="429101"/>
                  <a:pt x="499655" y="506254"/>
                </a:cubicBezTo>
                <a:cubicBezTo>
                  <a:pt x="477748" y="557689"/>
                  <a:pt x="454888" y="607219"/>
                  <a:pt x="432028" y="658654"/>
                </a:cubicBezTo>
                <a:cubicBezTo>
                  <a:pt x="430123" y="662464"/>
                  <a:pt x="426313" y="665321"/>
                  <a:pt x="422503" y="664369"/>
                </a:cubicBezTo>
                <a:cubicBezTo>
                  <a:pt x="382498" y="665321"/>
                  <a:pt x="343445" y="671036"/>
                  <a:pt x="303440" y="669131"/>
                </a:cubicBezTo>
                <a:cubicBezTo>
                  <a:pt x="301535" y="669131"/>
                  <a:pt x="299630" y="669131"/>
                  <a:pt x="297725" y="668179"/>
                </a:cubicBezTo>
                <a:cubicBezTo>
                  <a:pt x="294868" y="668179"/>
                  <a:pt x="292963" y="666274"/>
                  <a:pt x="292010" y="664369"/>
                </a:cubicBezTo>
                <a:lnTo>
                  <a:pt x="292010" y="664369"/>
                </a:lnTo>
                <a:close/>
                <a:moveTo>
                  <a:pt x="541565" y="254794"/>
                </a:moveTo>
                <a:cubicBezTo>
                  <a:pt x="532040" y="273844"/>
                  <a:pt x="522515" y="293846"/>
                  <a:pt x="512990" y="313849"/>
                </a:cubicBezTo>
                <a:cubicBezTo>
                  <a:pt x="496798" y="348139"/>
                  <a:pt x="480605" y="383381"/>
                  <a:pt x="464413" y="417671"/>
                </a:cubicBezTo>
                <a:cubicBezTo>
                  <a:pt x="446315" y="456724"/>
                  <a:pt x="428218" y="495776"/>
                  <a:pt x="411073" y="533876"/>
                </a:cubicBezTo>
                <a:cubicBezTo>
                  <a:pt x="405357" y="547211"/>
                  <a:pt x="398690" y="560546"/>
                  <a:pt x="392975" y="573881"/>
                </a:cubicBezTo>
                <a:cubicBezTo>
                  <a:pt x="391070" y="577691"/>
                  <a:pt x="389165" y="582454"/>
                  <a:pt x="387260" y="586264"/>
                </a:cubicBezTo>
                <a:cubicBezTo>
                  <a:pt x="386307" y="588169"/>
                  <a:pt x="385355" y="590074"/>
                  <a:pt x="385355" y="591979"/>
                </a:cubicBezTo>
                <a:cubicBezTo>
                  <a:pt x="385355" y="591979"/>
                  <a:pt x="385355" y="591979"/>
                  <a:pt x="385355" y="592931"/>
                </a:cubicBezTo>
                <a:cubicBezTo>
                  <a:pt x="397738" y="605314"/>
                  <a:pt x="410120" y="619601"/>
                  <a:pt x="420598" y="633889"/>
                </a:cubicBezTo>
                <a:cubicBezTo>
                  <a:pt x="438695" y="588169"/>
                  <a:pt x="457745" y="543401"/>
                  <a:pt x="476795" y="497681"/>
                </a:cubicBezTo>
                <a:cubicBezTo>
                  <a:pt x="492035" y="462439"/>
                  <a:pt x="506323" y="427196"/>
                  <a:pt x="520610" y="391954"/>
                </a:cubicBezTo>
                <a:cubicBezTo>
                  <a:pt x="535850" y="352901"/>
                  <a:pt x="550138" y="312896"/>
                  <a:pt x="562520" y="272891"/>
                </a:cubicBezTo>
                <a:cubicBezTo>
                  <a:pt x="555853" y="266224"/>
                  <a:pt x="549185" y="260509"/>
                  <a:pt x="541565" y="254794"/>
                </a:cubicBezTo>
                <a:lnTo>
                  <a:pt x="541565" y="254794"/>
                </a:lnTo>
                <a:close/>
                <a:moveTo>
                  <a:pt x="371068" y="605314"/>
                </a:moveTo>
                <a:cubicBezTo>
                  <a:pt x="338682" y="611029"/>
                  <a:pt x="307250" y="618649"/>
                  <a:pt x="274865" y="622459"/>
                </a:cubicBezTo>
                <a:cubicBezTo>
                  <a:pt x="284390" y="631031"/>
                  <a:pt x="293915" y="640556"/>
                  <a:pt x="303440" y="649129"/>
                </a:cubicBezTo>
                <a:cubicBezTo>
                  <a:pt x="336778" y="651034"/>
                  <a:pt x="371068" y="646271"/>
                  <a:pt x="404405" y="644366"/>
                </a:cubicBezTo>
                <a:cubicBezTo>
                  <a:pt x="394880" y="630079"/>
                  <a:pt x="383450" y="617696"/>
                  <a:pt x="371068" y="605314"/>
                </a:cubicBezTo>
                <a:lnTo>
                  <a:pt x="371068" y="605314"/>
                </a:lnTo>
                <a:close/>
                <a:moveTo>
                  <a:pt x="252957" y="601504"/>
                </a:moveTo>
                <a:cubicBezTo>
                  <a:pt x="285343" y="600551"/>
                  <a:pt x="318680" y="592931"/>
                  <a:pt x="351065" y="586264"/>
                </a:cubicBezTo>
                <a:cubicBezTo>
                  <a:pt x="322490" y="560546"/>
                  <a:pt x="292010" y="538639"/>
                  <a:pt x="261530" y="516731"/>
                </a:cubicBezTo>
                <a:cubicBezTo>
                  <a:pt x="223430" y="490061"/>
                  <a:pt x="188188" y="458629"/>
                  <a:pt x="153898" y="427196"/>
                </a:cubicBezTo>
                <a:cubicBezTo>
                  <a:pt x="132942" y="432911"/>
                  <a:pt x="112940" y="440531"/>
                  <a:pt x="92938" y="446246"/>
                </a:cubicBezTo>
                <a:cubicBezTo>
                  <a:pt x="147230" y="496729"/>
                  <a:pt x="199617" y="550069"/>
                  <a:pt x="252957" y="601504"/>
                </a:cubicBezTo>
                <a:lnTo>
                  <a:pt x="252957" y="601504"/>
                </a:lnTo>
                <a:close/>
                <a:moveTo>
                  <a:pt x="73888" y="429101"/>
                </a:moveTo>
                <a:cubicBezTo>
                  <a:pt x="94842" y="424339"/>
                  <a:pt x="114845" y="415766"/>
                  <a:pt x="135800" y="409099"/>
                </a:cubicBezTo>
                <a:cubicBezTo>
                  <a:pt x="129133" y="402431"/>
                  <a:pt x="122465" y="395764"/>
                  <a:pt x="115797" y="389096"/>
                </a:cubicBezTo>
                <a:cubicBezTo>
                  <a:pt x="105320" y="411004"/>
                  <a:pt x="81508" y="412909"/>
                  <a:pt x="59600" y="415766"/>
                </a:cubicBezTo>
                <a:cubicBezTo>
                  <a:pt x="64363" y="420529"/>
                  <a:pt x="69125" y="424339"/>
                  <a:pt x="73888" y="429101"/>
                </a:cubicBezTo>
                <a:lnTo>
                  <a:pt x="73888" y="429101"/>
                </a:lnTo>
                <a:close/>
                <a:moveTo>
                  <a:pt x="524420" y="239554"/>
                </a:moveTo>
                <a:cubicBezTo>
                  <a:pt x="487273" y="207169"/>
                  <a:pt x="450125" y="170021"/>
                  <a:pt x="407263" y="145256"/>
                </a:cubicBezTo>
                <a:cubicBezTo>
                  <a:pt x="378688" y="128111"/>
                  <a:pt x="351065" y="109061"/>
                  <a:pt x="327253" y="86201"/>
                </a:cubicBezTo>
                <a:cubicBezTo>
                  <a:pt x="319632" y="79534"/>
                  <a:pt x="312965" y="72866"/>
                  <a:pt x="305345" y="65246"/>
                </a:cubicBezTo>
                <a:cubicBezTo>
                  <a:pt x="252957" y="176689"/>
                  <a:pt x="216763" y="294799"/>
                  <a:pt x="167233" y="407194"/>
                </a:cubicBezTo>
                <a:cubicBezTo>
                  <a:pt x="184378" y="422434"/>
                  <a:pt x="202475" y="437674"/>
                  <a:pt x="220573" y="452914"/>
                </a:cubicBezTo>
                <a:cubicBezTo>
                  <a:pt x="235813" y="466249"/>
                  <a:pt x="251053" y="479584"/>
                  <a:pt x="267245" y="491966"/>
                </a:cubicBezTo>
                <a:cubicBezTo>
                  <a:pt x="278675" y="501491"/>
                  <a:pt x="291057" y="511016"/>
                  <a:pt x="302488" y="520541"/>
                </a:cubicBezTo>
                <a:cubicBezTo>
                  <a:pt x="326300" y="538639"/>
                  <a:pt x="349160" y="556736"/>
                  <a:pt x="371068" y="576739"/>
                </a:cubicBezTo>
                <a:cubicBezTo>
                  <a:pt x="371068" y="576739"/>
                  <a:pt x="371068" y="576739"/>
                  <a:pt x="371068" y="576739"/>
                </a:cubicBezTo>
                <a:cubicBezTo>
                  <a:pt x="372973" y="572929"/>
                  <a:pt x="374878" y="568166"/>
                  <a:pt x="376782" y="564356"/>
                </a:cubicBezTo>
                <a:cubicBezTo>
                  <a:pt x="382498" y="551021"/>
                  <a:pt x="389165" y="537686"/>
                  <a:pt x="394880" y="523399"/>
                </a:cubicBezTo>
                <a:cubicBezTo>
                  <a:pt x="412978" y="484346"/>
                  <a:pt x="430123" y="444341"/>
                  <a:pt x="448220" y="405289"/>
                </a:cubicBezTo>
                <a:cubicBezTo>
                  <a:pt x="464413" y="370999"/>
                  <a:pt x="479653" y="336709"/>
                  <a:pt x="495845" y="302419"/>
                </a:cubicBezTo>
                <a:cubicBezTo>
                  <a:pt x="504418" y="281464"/>
                  <a:pt x="513943" y="260509"/>
                  <a:pt x="524420" y="239554"/>
                </a:cubicBezTo>
                <a:lnTo>
                  <a:pt x="524420" y="239554"/>
                </a:lnTo>
                <a:close/>
                <a:moveTo>
                  <a:pt x="292963" y="439579"/>
                </a:moveTo>
                <a:cubicBezTo>
                  <a:pt x="293915" y="436721"/>
                  <a:pt x="295820" y="431959"/>
                  <a:pt x="296773" y="429101"/>
                </a:cubicBezTo>
                <a:cubicBezTo>
                  <a:pt x="299630" y="421481"/>
                  <a:pt x="302488" y="413861"/>
                  <a:pt x="305345" y="407194"/>
                </a:cubicBezTo>
                <a:cubicBezTo>
                  <a:pt x="313918" y="386239"/>
                  <a:pt x="322490" y="364331"/>
                  <a:pt x="331063" y="343376"/>
                </a:cubicBezTo>
                <a:cubicBezTo>
                  <a:pt x="339635" y="323374"/>
                  <a:pt x="347255" y="303371"/>
                  <a:pt x="355828" y="283369"/>
                </a:cubicBezTo>
                <a:cubicBezTo>
                  <a:pt x="358685" y="275749"/>
                  <a:pt x="362495" y="269081"/>
                  <a:pt x="365353" y="261461"/>
                </a:cubicBezTo>
                <a:cubicBezTo>
                  <a:pt x="367257" y="257651"/>
                  <a:pt x="369163" y="252889"/>
                  <a:pt x="371068" y="249079"/>
                </a:cubicBezTo>
                <a:cubicBezTo>
                  <a:pt x="377735" y="237649"/>
                  <a:pt x="361543" y="223361"/>
                  <a:pt x="354875" y="235744"/>
                </a:cubicBezTo>
                <a:cubicBezTo>
                  <a:pt x="352018" y="240506"/>
                  <a:pt x="350113" y="245269"/>
                  <a:pt x="348207" y="249079"/>
                </a:cubicBezTo>
                <a:cubicBezTo>
                  <a:pt x="344398" y="256699"/>
                  <a:pt x="341540" y="264319"/>
                  <a:pt x="337730" y="271939"/>
                </a:cubicBezTo>
                <a:cubicBezTo>
                  <a:pt x="329157" y="292894"/>
                  <a:pt x="320585" y="313849"/>
                  <a:pt x="312013" y="334804"/>
                </a:cubicBezTo>
                <a:cubicBezTo>
                  <a:pt x="302488" y="357664"/>
                  <a:pt x="293915" y="379571"/>
                  <a:pt x="285343" y="402431"/>
                </a:cubicBezTo>
                <a:cubicBezTo>
                  <a:pt x="283438" y="408146"/>
                  <a:pt x="272960" y="433864"/>
                  <a:pt x="272960" y="438626"/>
                </a:cubicBezTo>
                <a:cubicBezTo>
                  <a:pt x="273913" y="453866"/>
                  <a:pt x="292963" y="453866"/>
                  <a:pt x="292963" y="439579"/>
                </a:cubicBezTo>
                <a:lnTo>
                  <a:pt x="292963" y="439579"/>
                </a:lnTo>
                <a:close/>
                <a:moveTo>
                  <a:pt x="212000" y="408146"/>
                </a:moveTo>
                <a:cubicBezTo>
                  <a:pt x="212000" y="408146"/>
                  <a:pt x="212000" y="409099"/>
                  <a:pt x="212000" y="408146"/>
                </a:cubicBezTo>
                <a:cubicBezTo>
                  <a:pt x="222478" y="418624"/>
                  <a:pt x="238670" y="432911"/>
                  <a:pt x="253910" y="421481"/>
                </a:cubicBezTo>
                <a:cubicBezTo>
                  <a:pt x="276770" y="404336"/>
                  <a:pt x="297725" y="357664"/>
                  <a:pt x="308203" y="331946"/>
                </a:cubicBezTo>
                <a:cubicBezTo>
                  <a:pt x="316775" y="312896"/>
                  <a:pt x="323443" y="292894"/>
                  <a:pt x="330110" y="271939"/>
                </a:cubicBezTo>
                <a:cubicBezTo>
                  <a:pt x="334873" y="258604"/>
                  <a:pt x="339635" y="243364"/>
                  <a:pt x="342493" y="230029"/>
                </a:cubicBezTo>
                <a:cubicBezTo>
                  <a:pt x="342493" y="230029"/>
                  <a:pt x="342493" y="230029"/>
                  <a:pt x="342493" y="230029"/>
                </a:cubicBezTo>
                <a:cubicBezTo>
                  <a:pt x="344398" y="212884"/>
                  <a:pt x="322490" y="198596"/>
                  <a:pt x="312965" y="187166"/>
                </a:cubicBezTo>
                <a:cubicBezTo>
                  <a:pt x="310107" y="183356"/>
                  <a:pt x="301535" y="178594"/>
                  <a:pt x="296773" y="182404"/>
                </a:cubicBezTo>
                <a:cubicBezTo>
                  <a:pt x="289153" y="189071"/>
                  <a:pt x="276770" y="211931"/>
                  <a:pt x="272007" y="220504"/>
                </a:cubicBezTo>
                <a:cubicBezTo>
                  <a:pt x="259625" y="243364"/>
                  <a:pt x="249148" y="266224"/>
                  <a:pt x="239623" y="290036"/>
                </a:cubicBezTo>
                <a:cubicBezTo>
                  <a:pt x="228192" y="316706"/>
                  <a:pt x="206285" y="372904"/>
                  <a:pt x="208190" y="401479"/>
                </a:cubicBezTo>
                <a:cubicBezTo>
                  <a:pt x="208190" y="401479"/>
                  <a:pt x="208190" y="401479"/>
                  <a:pt x="208190" y="401479"/>
                </a:cubicBezTo>
                <a:cubicBezTo>
                  <a:pt x="208190" y="404336"/>
                  <a:pt x="209142" y="407194"/>
                  <a:pt x="212000" y="408146"/>
                </a:cubicBezTo>
                <a:lnTo>
                  <a:pt x="212000" y="408146"/>
                </a:lnTo>
                <a:close/>
                <a:moveTo>
                  <a:pt x="226288" y="394811"/>
                </a:moveTo>
                <a:cubicBezTo>
                  <a:pt x="231050" y="398621"/>
                  <a:pt x="238670" y="403384"/>
                  <a:pt x="243433" y="399574"/>
                </a:cubicBezTo>
                <a:cubicBezTo>
                  <a:pt x="261530" y="385286"/>
                  <a:pt x="280580" y="342424"/>
                  <a:pt x="289153" y="320516"/>
                </a:cubicBezTo>
                <a:cubicBezTo>
                  <a:pt x="297725" y="300514"/>
                  <a:pt x="304393" y="279559"/>
                  <a:pt x="311060" y="258604"/>
                </a:cubicBezTo>
                <a:cubicBezTo>
                  <a:pt x="312965" y="253841"/>
                  <a:pt x="318680" y="231934"/>
                  <a:pt x="318680" y="226219"/>
                </a:cubicBezTo>
                <a:cubicBezTo>
                  <a:pt x="317728" y="225266"/>
                  <a:pt x="316775" y="223361"/>
                  <a:pt x="315823" y="222409"/>
                </a:cubicBezTo>
                <a:cubicBezTo>
                  <a:pt x="313918" y="219551"/>
                  <a:pt x="312013" y="217646"/>
                  <a:pt x="310107" y="214789"/>
                </a:cubicBezTo>
                <a:cubicBezTo>
                  <a:pt x="309155" y="212884"/>
                  <a:pt x="305345" y="209074"/>
                  <a:pt x="303440" y="207169"/>
                </a:cubicBezTo>
                <a:cubicBezTo>
                  <a:pt x="287248" y="230029"/>
                  <a:pt x="228192" y="374809"/>
                  <a:pt x="226288" y="394811"/>
                </a:cubicBezTo>
                <a:lnTo>
                  <a:pt x="226288" y="394811"/>
                </a:lnTo>
                <a:close/>
                <a:moveTo>
                  <a:pt x="289153" y="50959"/>
                </a:moveTo>
                <a:cubicBezTo>
                  <a:pt x="280580" y="43339"/>
                  <a:pt x="272007" y="35719"/>
                  <a:pt x="262482" y="29051"/>
                </a:cubicBezTo>
                <a:cubicBezTo>
                  <a:pt x="261530" y="37624"/>
                  <a:pt x="259625" y="45244"/>
                  <a:pt x="258673" y="53816"/>
                </a:cubicBezTo>
                <a:cubicBezTo>
                  <a:pt x="256767" y="76676"/>
                  <a:pt x="248195" y="98584"/>
                  <a:pt x="240575" y="119539"/>
                </a:cubicBezTo>
                <a:cubicBezTo>
                  <a:pt x="225335" y="163354"/>
                  <a:pt x="206285" y="206216"/>
                  <a:pt x="184378" y="247174"/>
                </a:cubicBezTo>
                <a:cubicBezTo>
                  <a:pt x="163423" y="287179"/>
                  <a:pt x="143420" y="328136"/>
                  <a:pt x="124370" y="370046"/>
                </a:cubicBezTo>
                <a:cubicBezTo>
                  <a:pt x="125322" y="370999"/>
                  <a:pt x="126275" y="371951"/>
                  <a:pt x="128180" y="372904"/>
                </a:cubicBezTo>
                <a:cubicBezTo>
                  <a:pt x="131038" y="374809"/>
                  <a:pt x="133895" y="377666"/>
                  <a:pt x="135800" y="379571"/>
                </a:cubicBezTo>
                <a:cubicBezTo>
                  <a:pt x="140563" y="384334"/>
                  <a:pt x="146278" y="388144"/>
                  <a:pt x="151040" y="392906"/>
                </a:cubicBezTo>
                <a:cubicBezTo>
                  <a:pt x="199617" y="280511"/>
                  <a:pt x="235813" y="162401"/>
                  <a:pt x="289153" y="50959"/>
                </a:cubicBezTo>
                <a:lnTo>
                  <a:pt x="289153" y="50959"/>
                </a:lnTo>
                <a:close/>
                <a:moveTo>
                  <a:pt x="235813" y="59531"/>
                </a:moveTo>
                <a:cubicBezTo>
                  <a:pt x="233908" y="58579"/>
                  <a:pt x="232003" y="57626"/>
                  <a:pt x="230098" y="56674"/>
                </a:cubicBezTo>
                <a:cubicBezTo>
                  <a:pt x="227240" y="55721"/>
                  <a:pt x="219620" y="52864"/>
                  <a:pt x="216763" y="53816"/>
                </a:cubicBezTo>
                <a:cubicBezTo>
                  <a:pt x="215810" y="54769"/>
                  <a:pt x="215810" y="55721"/>
                  <a:pt x="215810" y="55721"/>
                </a:cubicBezTo>
                <a:cubicBezTo>
                  <a:pt x="215810" y="56674"/>
                  <a:pt x="214858" y="57626"/>
                  <a:pt x="213905" y="59531"/>
                </a:cubicBezTo>
                <a:cubicBezTo>
                  <a:pt x="205333" y="83344"/>
                  <a:pt x="195808" y="106204"/>
                  <a:pt x="185330" y="129064"/>
                </a:cubicBezTo>
                <a:cubicBezTo>
                  <a:pt x="173900" y="154781"/>
                  <a:pt x="161517" y="181451"/>
                  <a:pt x="150088" y="207169"/>
                </a:cubicBezTo>
                <a:cubicBezTo>
                  <a:pt x="125322" y="264319"/>
                  <a:pt x="104367" y="321469"/>
                  <a:pt x="91985" y="382429"/>
                </a:cubicBezTo>
                <a:cubicBezTo>
                  <a:pt x="104367" y="370999"/>
                  <a:pt x="112940" y="339566"/>
                  <a:pt x="119608" y="326231"/>
                </a:cubicBezTo>
                <a:cubicBezTo>
                  <a:pt x="137705" y="288131"/>
                  <a:pt x="157708" y="251936"/>
                  <a:pt x="176758" y="213836"/>
                </a:cubicBezTo>
                <a:cubicBezTo>
                  <a:pt x="198665" y="170021"/>
                  <a:pt x="218667" y="125254"/>
                  <a:pt x="231050" y="77629"/>
                </a:cubicBezTo>
                <a:cubicBezTo>
                  <a:pt x="233908" y="72866"/>
                  <a:pt x="234860" y="66199"/>
                  <a:pt x="235813" y="59531"/>
                </a:cubicBezTo>
                <a:lnTo>
                  <a:pt x="235813" y="59531"/>
                </a:lnTo>
                <a:close/>
                <a:moveTo>
                  <a:pt x="75792" y="372904"/>
                </a:moveTo>
                <a:cubicBezTo>
                  <a:pt x="91033" y="310039"/>
                  <a:pt x="110083" y="249079"/>
                  <a:pt x="135800" y="188119"/>
                </a:cubicBezTo>
                <a:cubicBezTo>
                  <a:pt x="146278" y="163354"/>
                  <a:pt x="157708" y="138589"/>
                  <a:pt x="169138" y="114776"/>
                </a:cubicBezTo>
                <a:cubicBezTo>
                  <a:pt x="178663" y="95726"/>
                  <a:pt x="188188" y="75724"/>
                  <a:pt x="196760" y="56674"/>
                </a:cubicBezTo>
                <a:cubicBezTo>
                  <a:pt x="191045" y="51911"/>
                  <a:pt x="182473" y="43339"/>
                  <a:pt x="176758" y="43339"/>
                </a:cubicBezTo>
                <a:cubicBezTo>
                  <a:pt x="171042" y="42386"/>
                  <a:pt x="164375" y="48101"/>
                  <a:pt x="160565" y="51911"/>
                </a:cubicBezTo>
                <a:cubicBezTo>
                  <a:pt x="155803" y="56674"/>
                  <a:pt x="153898" y="64294"/>
                  <a:pt x="145325" y="63341"/>
                </a:cubicBezTo>
                <a:cubicBezTo>
                  <a:pt x="130085" y="91916"/>
                  <a:pt x="118655" y="126206"/>
                  <a:pt x="111035" y="157639"/>
                </a:cubicBezTo>
                <a:cubicBezTo>
                  <a:pt x="99605" y="200501"/>
                  <a:pt x="90080" y="245269"/>
                  <a:pt x="84365" y="290036"/>
                </a:cubicBezTo>
                <a:cubicBezTo>
                  <a:pt x="79603" y="317659"/>
                  <a:pt x="76745" y="345281"/>
                  <a:pt x="75792" y="372904"/>
                </a:cubicBezTo>
                <a:lnTo>
                  <a:pt x="75792" y="372904"/>
                </a:lnTo>
                <a:close/>
                <a:moveTo>
                  <a:pt x="54838" y="345281"/>
                </a:moveTo>
                <a:cubicBezTo>
                  <a:pt x="55790" y="336709"/>
                  <a:pt x="56742" y="330041"/>
                  <a:pt x="56742" y="324326"/>
                </a:cubicBezTo>
                <a:cubicBezTo>
                  <a:pt x="61505" y="282416"/>
                  <a:pt x="69125" y="240506"/>
                  <a:pt x="77697" y="199549"/>
                </a:cubicBezTo>
                <a:cubicBezTo>
                  <a:pt x="83413" y="171926"/>
                  <a:pt x="91033" y="143351"/>
                  <a:pt x="98653" y="116681"/>
                </a:cubicBezTo>
                <a:cubicBezTo>
                  <a:pt x="105320" y="94774"/>
                  <a:pt x="112940" y="72866"/>
                  <a:pt x="122465" y="52864"/>
                </a:cubicBezTo>
                <a:cubicBezTo>
                  <a:pt x="121513" y="51911"/>
                  <a:pt x="120560" y="50959"/>
                  <a:pt x="119608" y="50959"/>
                </a:cubicBezTo>
                <a:cubicBezTo>
                  <a:pt x="116750" y="50006"/>
                  <a:pt x="113892" y="48101"/>
                  <a:pt x="111035" y="49054"/>
                </a:cubicBezTo>
                <a:cubicBezTo>
                  <a:pt x="106272" y="50959"/>
                  <a:pt x="101510" y="63341"/>
                  <a:pt x="98653" y="68104"/>
                </a:cubicBezTo>
                <a:cubicBezTo>
                  <a:pt x="98653" y="69056"/>
                  <a:pt x="97700" y="69056"/>
                  <a:pt x="96747" y="70009"/>
                </a:cubicBezTo>
                <a:cubicBezTo>
                  <a:pt x="90080" y="88106"/>
                  <a:pt x="84365" y="106204"/>
                  <a:pt x="77697" y="125254"/>
                </a:cubicBezTo>
                <a:cubicBezTo>
                  <a:pt x="73888" y="135731"/>
                  <a:pt x="71030" y="146209"/>
                  <a:pt x="68172" y="156686"/>
                </a:cubicBezTo>
                <a:cubicBezTo>
                  <a:pt x="66267" y="163354"/>
                  <a:pt x="63410" y="170974"/>
                  <a:pt x="62458" y="178594"/>
                </a:cubicBezTo>
                <a:cubicBezTo>
                  <a:pt x="54838" y="230981"/>
                  <a:pt x="50075" y="289084"/>
                  <a:pt x="54838" y="345281"/>
                </a:cubicBezTo>
                <a:lnTo>
                  <a:pt x="54838" y="345281"/>
                </a:lnTo>
                <a:close/>
                <a:moveTo>
                  <a:pt x="41503" y="395764"/>
                </a:moveTo>
                <a:cubicBezTo>
                  <a:pt x="42455" y="395764"/>
                  <a:pt x="42455" y="395764"/>
                  <a:pt x="43408" y="395764"/>
                </a:cubicBezTo>
                <a:cubicBezTo>
                  <a:pt x="28167" y="323374"/>
                  <a:pt x="28167" y="237649"/>
                  <a:pt x="45313" y="166211"/>
                </a:cubicBezTo>
                <a:cubicBezTo>
                  <a:pt x="50075" y="147161"/>
                  <a:pt x="54838" y="127159"/>
                  <a:pt x="60553" y="108109"/>
                </a:cubicBezTo>
                <a:cubicBezTo>
                  <a:pt x="64363" y="92869"/>
                  <a:pt x="69125" y="77629"/>
                  <a:pt x="74840" y="62389"/>
                </a:cubicBezTo>
                <a:cubicBezTo>
                  <a:pt x="71030" y="59531"/>
                  <a:pt x="65315" y="56674"/>
                  <a:pt x="62458" y="57626"/>
                </a:cubicBezTo>
                <a:cubicBezTo>
                  <a:pt x="59600" y="58579"/>
                  <a:pt x="58647" y="63341"/>
                  <a:pt x="58647" y="65246"/>
                </a:cubicBezTo>
                <a:cubicBezTo>
                  <a:pt x="46265" y="117634"/>
                  <a:pt x="34835" y="169069"/>
                  <a:pt x="27215" y="222409"/>
                </a:cubicBezTo>
                <a:cubicBezTo>
                  <a:pt x="21500" y="263366"/>
                  <a:pt x="10070" y="361474"/>
                  <a:pt x="41503" y="395764"/>
                </a:cubicBezTo>
                <a:close/>
              </a:path>
            </a:pathLst>
          </a:custGeom>
          <a:solidFill>
            <a:srgbClr val="3239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2" name="Freeform: Shape 2400">
            <a:extLst>
              <a:ext uri="{FF2B5EF4-FFF2-40B4-BE49-F238E27FC236}">
                <a16:creationId xmlns:a16="http://schemas.microsoft.com/office/drawing/2014/main" id="{B989AC57-E50B-6B03-F085-3FA577445B59}"/>
              </a:ext>
            </a:extLst>
          </p:cNvPr>
          <p:cNvSpPr/>
          <p:nvPr/>
        </p:nvSpPr>
        <p:spPr>
          <a:xfrm>
            <a:off x="2432938" y="5590095"/>
            <a:ext cx="472153" cy="578355"/>
          </a:xfrm>
          <a:custGeom>
            <a:avLst/>
            <a:gdLst>
              <a:gd name="connsiteX0" fmla="*/ 187531 w 373893"/>
              <a:gd name="connsiteY0" fmla="*/ 3982 h 457993"/>
              <a:gd name="connsiteX1" fmla="*/ 199913 w 373893"/>
              <a:gd name="connsiteY1" fmla="*/ 2077 h 457993"/>
              <a:gd name="connsiteX2" fmla="*/ 222773 w 373893"/>
              <a:gd name="connsiteY2" fmla="*/ 36367 h 457993"/>
              <a:gd name="connsiteX3" fmla="*/ 265636 w 373893"/>
              <a:gd name="connsiteY3" fmla="*/ 98279 h 457993"/>
              <a:gd name="connsiteX4" fmla="*/ 284686 w 373893"/>
              <a:gd name="connsiteY4" fmla="*/ 120187 h 457993"/>
              <a:gd name="connsiteX5" fmla="*/ 318023 w 373893"/>
              <a:gd name="connsiteY5" fmla="*/ 156382 h 457993"/>
              <a:gd name="connsiteX6" fmla="*/ 352313 w 373893"/>
              <a:gd name="connsiteY6" fmla="*/ 192577 h 457993"/>
              <a:gd name="connsiteX7" fmla="*/ 372316 w 373893"/>
              <a:gd name="connsiteY7" fmla="*/ 213532 h 457993"/>
              <a:gd name="connsiteX8" fmla="*/ 373268 w 373893"/>
              <a:gd name="connsiteY8" fmla="*/ 221152 h 457993"/>
              <a:gd name="connsiteX9" fmla="*/ 364696 w 373893"/>
              <a:gd name="connsiteY9" fmla="*/ 238297 h 457993"/>
              <a:gd name="connsiteX10" fmla="*/ 353266 w 373893"/>
              <a:gd name="connsiteY10" fmla="*/ 264967 h 457993"/>
              <a:gd name="connsiteX11" fmla="*/ 327548 w 373893"/>
              <a:gd name="connsiteY11" fmla="*/ 332594 h 457993"/>
              <a:gd name="connsiteX12" fmla="*/ 304688 w 373893"/>
              <a:gd name="connsiteY12" fmla="*/ 395459 h 457993"/>
              <a:gd name="connsiteX13" fmla="*/ 287543 w 373893"/>
              <a:gd name="connsiteY13" fmla="*/ 440227 h 457993"/>
              <a:gd name="connsiteX14" fmla="*/ 268493 w 373893"/>
              <a:gd name="connsiteY14" fmla="*/ 450704 h 457993"/>
              <a:gd name="connsiteX15" fmla="*/ 215153 w 373893"/>
              <a:gd name="connsiteY15" fmla="*/ 431654 h 457993"/>
              <a:gd name="connsiteX16" fmla="*/ 138001 w 373893"/>
              <a:gd name="connsiteY16" fmla="*/ 402127 h 457993"/>
              <a:gd name="connsiteX17" fmla="*/ 64658 w 373893"/>
              <a:gd name="connsiteY17" fmla="*/ 371647 h 457993"/>
              <a:gd name="connsiteX18" fmla="*/ 13223 w 373893"/>
              <a:gd name="connsiteY18" fmla="*/ 347834 h 457993"/>
              <a:gd name="connsiteX19" fmla="*/ 5603 w 373893"/>
              <a:gd name="connsiteY19" fmla="*/ 323069 h 457993"/>
              <a:gd name="connsiteX20" fmla="*/ 37988 w 373893"/>
              <a:gd name="connsiteY20" fmla="*/ 260204 h 457993"/>
              <a:gd name="connsiteX21" fmla="*/ 86566 w 373893"/>
              <a:gd name="connsiteY21" fmla="*/ 169717 h 457993"/>
              <a:gd name="connsiteX22" fmla="*/ 144668 w 373893"/>
              <a:gd name="connsiteY22" fmla="*/ 64942 h 457993"/>
              <a:gd name="connsiteX23" fmla="*/ 165623 w 373893"/>
              <a:gd name="connsiteY23" fmla="*/ 27794 h 457993"/>
              <a:gd name="connsiteX24" fmla="*/ 177053 w 373893"/>
              <a:gd name="connsiteY24" fmla="*/ 7792 h 457993"/>
              <a:gd name="connsiteX25" fmla="*/ 187531 w 373893"/>
              <a:gd name="connsiteY25" fmla="*/ 3982 h 457993"/>
              <a:gd name="connsiteX26" fmla="*/ 187531 w 373893"/>
              <a:gd name="connsiteY26" fmla="*/ 3982 h 457993"/>
              <a:gd name="connsiteX27" fmla="*/ 130381 w 373893"/>
              <a:gd name="connsiteY27" fmla="*/ 409747 h 457993"/>
              <a:gd name="connsiteX28" fmla="*/ 119903 w 373893"/>
              <a:gd name="connsiteY28" fmla="*/ 445942 h 457993"/>
              <a:gd name="connsiteX29" fmla="*/ 163718 w 373893"/>
              <a:gd name="connsiteY29" fmla="*/ 447847 h 457993"/>
              <a:gd name="connsiteX30" fmla="*/ 152288 w 373893"/>
              <a:gd name="connsiteY30" fmla="*/ 437369 h 457993"/>
              <a:gd name="connsiteX31" fmla="*/ 133238 w 373893"/>
              <a:gd name="connsiteY31" fmla="*/ 437369 h 457993"/>
              <a:gd name="connsiteX32" fmla="*/ 129428 w 373893"/>
              <a:gd name="connsiteY32" fmla="*/ 428797 h 457993"/>
              <a:gd name="connsiteX33" fmla="*/ 134191 w 373893"/>
              <a:gd name="connsiteY33" fmla="*/ 424987 h 457993"/>
              <a:gd name="connsiteX34" fmla="*/ 130381 w 373893"/>
              <a:gd name="connsiteY34" fmla="*/ 409747 h 457993"/>
              <a:gd name="connsiteX35" fmla="*/ 130381 w 373893"/>
              <a:gd name="connsiteY35" fmla="*/ 409747 h 457993"/>
              <a:gd name="connsiteX36" fmla="*/ 44656 w 373893"/>
              <a:gd name="connsiteY36" fmla="*/ 143999 h 457993"/>
              <a:gd name="connsiteX37" fmla="*/ 29416 w 373893"/>
              <a:gd name="connsiteY37" fmla="*/ 120187 h 457993"/>
              <a:gd name="connsiteX38" fmla="*/ 17986 w 373893"/>
              <a:gd name="connsiteY38" fmla="*/ 130664 h 457993"/>
              <a:gd name="connsiteX39" fmla="*/ 37988 w 373893"/>
              <a:gd name="connsiteY39" fmla="*/ 167812 h 457993"/>
              <a:gd name="connsiteX40" fmla="*/ 48466 w 373893"/>
              <a:gd name="connsiteY40" fmla="*/ 170669 h 457993"/>
              <a:gd name="connsiteX41" fmla="*/ 67516 w 373893"/>
              <a:gd name="connsiteY41" fmla="*/ 169717 h 457993"/>
              <a:gd name="connsiteX42" fmla="*/ 75136 w 373893"/>
              <a:gd name="connsiteY42" fmla="*/ 140189 h 457993"/>
              <a:gd name="connsiteX43" fmla="*/ 52276 w 373893"/>
              <a:gd name="connsiteY43" fmla="*/ 135427 h 457993"/>
              <a:gd name="connsiteX44" fmla="*/ 44656 w 373893"/>
              <a:gd name="connsiteY44" fmla="*/ 143999 h 457993"/>
              <a:gd name="connsiteX45" fmla="*/ 44656 w 373893"/>
              <a:gd name="connsiteY45" fmla="*/ 143999 h 457993"/>
              <a:gd name="connsiteX46" fmla="*/ 317071 w 373893"/>
              <a:gd name="connsiteY46" fmla="*/ 81134 h 457993"/>
              <a:gd name="connsiteX47" fmla="*/ 287543 w 373893"/>
              <a:gd name="connsiteY47" fmla="*/ 110662 h 457993"/>
              <a:gd name="connsiteX48" fmla="*/ 292306 w 373893"/>
              <a:gd name="connsiteY48" fmla="*/ 117329 h 457993"/>
              <a:gd name="connsiteX49" fmla="*/ 320881 w 373893"/>
              <a:gd name="connsiteY49" fmla="*/ 105899 h 457993"/>
              <a:gd name="connsiteX50" fmla="*/ 330406 w 373893"/>
              <a:gd name="connsiteY50" fmla="*/ 120187 h 457993"/>
              <a:gd name="connsiteX51" fmla="*/ 341836 w 373893"/>
              <a:gd name="connsiteY51" fmla="*/ 109709 h 457993"/>
              <a:gd name="connsiteX52" fmla="*/ 323738 w 373893"/>
              <a:gd name="connsiteY52" fmla="*/ 83992 h 457993"/>
              <a:gd name="connsiteX53" fmla="*/ 317071 w 373893"/>
              <a:gd name="connsiteY53" fmla="*/ 81134 h 457993"/>
              <a:gd name="connsiteX54" fmla="*/ 317071 w 373893"/>
              <a:gd name="connsiteY54" fmla="*/ 81134 h 457993"/>
              <a:gd name="connsiteX55" fmla="*/ 311356 w 373893"/>
              <a:gd name="connsiteY55" fmla="*/ 321164 h 457993"/>
              <a:gd name="connsiteX56" fmla="*/ 306593 w 373893"/>
              <a:gd name="connsiteY56" fmla="*/ 323069 h 457993"/>
              <a:gd name="connsiteX57" fmla="*/ 303736 w 373893"/>
              <a:gd name="connsiteY57" fmla="*/ 323069 h 457993"/>
              <a:gd name="connsiteX58" fmla="*/ 303736 w 373893"/>
              <a:gd name="connsiteY58" fmla="*/ 306877 h 457993"/>
              <a:gd name="connsiteX59" fmla="*/ 306593 w 373893"/>
              <a:gd name="connsiteY59" fmla="*/ 306877 h 457993"/>
              <a:gd name="connsiteX60" fmla="*/ 314213 w 373893"/>
              <a:gd name="connsiteY60" fmla="*/ 312592 h 457993"/>
              <a:gd name="connsiteX61" fmla="*/ 354218 w 373893"/>
              <a:gd name="connsiteY61" fmla="*/ 219247 h 457993"/>
              <a:gd name="connsiteX62" fmla="*/ 354218 w 373893"/>
              <a:gd name="connsiteY62" fmla="*/ 219247 h 457993"/>
              <a:gd name="connsiteX63" fmla="*/ 258968 w 373893"/>
              <a:gd name="connsiteY63" fmla="*/ 115424 h 457993"/>
              <a:gd name="connsiteX64" fmla="*/ 218963 w 373893"/>
              <a:gd name="connsiteY64" fmla="*/ 60179 h 457993"/>
              <a:gd name="connsiteX65" fmla="*/ 202771 w 373893"/>
              <a:gd name="connsiteY65" fmla="*/ 30652 h 457993"/>
              <a:gd name="connsiteX66" fmla="*/ 235156 w 373893"/>
              <a:gd name="connsiteY66" fmla="*/ 217342 h 457993"/>
              <a:gd name="connsiteX67" fmla="*/ 236108 w 373893"/>
              <a:gd name="connsiteY67" fmla="*/ 217342 h 457993"/>
              <a:gd name="connsiteX68" fmla="*/ 242776 w 373893"/>
              <a:gd name="connsiteY68" fmla="*/ 221152 h 457993"/>
              <a:gd name="connsiteX69" fmla="*/ 250396 w 373893"/>
              <a:gd name="connsiteY69" fmla="*/ 216389 h 457993"/>
              <a:gd name="connsiteX70" fmla="*/ 250396 w 373893"/>
              <a:gd name="connsiteY70" fmla="*/ 232582 h 457993"/>
              <a:gd name="connsiteX71" fmla="*/ 243728 w 373893"/>
              <a:gd name="connsiteY71" fmla="*/ 228772 h 457993"/>
              <a:gd name="connsiteX72" fmla="*/ 238966 w 373893"/>
              <a:gd name="connsiteY72" fmla="*/ 233534 h 457993"/>
              <a:gd name="connsiteX73" fmla="*/ 239918 w 373893"/>
              <a:gd name="connsiteY73" fmla="*/ 236392 h 457993"/>
              <a:gd name="connsiteX74" fmla="*/ 254206 w 373893"/>
              <a:gd name="connsiteY74" fmla="*/ 296399 h 457993"/>
              <a:gd name="connsiteX75" fmla="*/ 258016 w 373893"/>
              <a:gd name="connsiteY75" fmla="*/ 295447 h 457993"/>
              <a:gd name="connsiteX76" fmla="*/ 258968 w 373893"/>
              <a:gd name="connsiteY76" fmla="*/ 295447 h 457993"/>
              <a:gd name="connsiteX77" fmla="*/ 258968 w 373893"/>
              <a:gd name="connsiteY77" fmla="*/ 311639 h 457993"/>
              <a:gd name="connsiteX78" fmla="*/ 258016 w 373893"/>
              <a:gd name="connsiteY78" fmla="*/ 311639 h 457993"/>
              <a:gd name="connsiteX79" fmla="*/ 277066 w 373893"/>
              <a:gd name="connsiteY79" fmla="*/ 413557 h 457993"/>
              <a:gd name="connsiteX80" fmla="*/ 277066 w 373893"/>
              <a:gd name="connsiteY80" fmla="*/ 416414 h 457993"/>
              <a:gd name="connsiteX81" fmla="*/ 278018 w 373893"/>
              <a:gd name="connsiteY81" fmla="*/ 414509 h 457993"/>
              <a:gd name="connsiteX82" fmla="*/ 311356 w 373893"/>
              <a:gd name="connsiteY82" fmla="*/ 321164 h 457993"/>
              <a:gd name="connsiteX83" fmla="*/ 311356 w 373893"/>
              <a:gd name="connsiteY83" fmla="*/ 321164 h 457993"/>
              <a:gd name="connsiteX84" fmla="*/ 327548 w 373893"/>
              <a:gd name="connsiteY84" fmla="*/ 238297 h 457993"/>
              <a:gd name="connsiteX85" fmla="*/ 327548 w 373893"/>
              <a:gd name="connsiteY85" fmla="*/ 222104 h 457993"/>
              <a:gd name="connsiteX86" fmla="*/ 327548 w 373893"/>
              <a:gd name="connsiteY86" fmla="*/ 238297 h 457993"/>
              <a:gd name="connsiteX87" fmla="*/ 327548 w 373893"/>
              <a:gd name="connsiteY87" fmla="*/ 238297 h 457993"/>
              <a:gd name="connsiteX88" fmla="*/ 299926 w 373893"/>
              <a:gd name="connsiteY88" fmla="*/ 237344 h 457993"/>
              <a:gd name="connsiteX89" fmla="*/ 299926 w 373893"/>
              <a:gd name="connsiteY89" fmla="*/ 221152 h 457993"/>
              <a:gd name="connsiteX90" fmla="*/ 299926 w 373893"/>
              <a:gd name="connsiteY90" fmla="*/ 237344 h 457993"/>
              <a:gd name="connsiteX91" fmla="*/ 299926 w 373893"/>
              <a:gd name="connsiteY91" fmla="*/ 237344 h 457993"/>
              <a:gd name="connsiteX92" fmla="*/ 269446 w 373893"/>
              <a:gd name="connsiteY92" fmla="*/ 234487 h 457993"/>
              <a:gd name="connsiteX93" fmla="*/ 270398 w 373893"/>
              <a:gd name="connsiteY93" fmla="*/ 234487 h 457993"/>
              <a:gd name="connsiteX94" fmla="*/ 270398 w 373893"/>
              <a:gd name="connsiteY94" fmla="*/ 218294 h 457993"/>
              <a:gd name="connsiteX95" fmla="*/ 269446 w 373893"/>
              <a:gd name="connsiteY95" fmla="*/ 218294 h 457993"/>
              <a:gd name="connsiteX96" fmla="*/ 269446 w 373893"/>
              <a:gd name="connsiteY96" fmla="*/ 234487 h 457993"/>
              <a:gd name="connsiteX97" fmla="*/ 269446 w 373893"/>
              <a:gd name="connsiteY97" fmla="*/ 234487 h 457993"/>
              <a:gd name="connsiteX98" fmla="*/ 197056 w 373893"/>
              <a:gd name="connsiteY98" fmla="*/ 99232 h 457993"/>
              <a:gd name="connsiteX99" fmla="*/ 196103 w 373893"/>
              <a:gd name="connsiteY99" fmla="*/ 100184 h 457993"/>
              <a:gd name="connsiteX100" fmla="*/ 194198 w 373893"/>
              <a:gd name="connsiteY100" fmla="*/ 105899 h 457993"/>
              <a:gd name="connsiteX101" fmla="*/ 192293 w 373893"/>
              <a:gd name="connsiteY101" fmla="*/ 108757 h 457993"/>
              <a:gd name="connsiteX102" fmla="*/ 194198 w 373893"/>
              <a:gd name="connsiteY102" fmla="*/ 114472 h 457993"/>
              <a:gd name="connsiteX103" fmla="*/ 194198 w 373893"/>
              <a:gd name="connsiteY103" fmla="*/ 118282 h 457993"/>
              <a:gd name="connsiteX104" fmla="*/ 190388 w 373893"/>
              <a:gd name="connsiteY104" fmla="*/ 124949 h 457993"/>
              <a:gd name="connsiteX105" fmla="*/ 195151 w 373893"/>
              <a:gd name="connsiteY105" fmla="*/ 129712 h 457993"/>
              <a:gd name="connsiteX106" fmla="*/ 193246 w 373893"/>
              <a:gd name="connsiteY106" fmla="*/ 139237 h 457993"/>
              <a:gd name="connsiteX107" fmla="*/ 178006 w 373893"/>
              <a:gd name="connsiteY107" fmla="*/ 134474 h 457993"/>
              <a:gd name="connsiteX108" fmla="*/ 182768 w 373893"/>
              <a:gd name="connsiteY108" fmla="*/ 124949 h 457993"/>
              <a:gd name="connsiteX109" fmla="*/ 178006 w 373893"/>
              <a:gd name="connsiteY109" fmla="*/ 118282 h 457993"/>
              <a:gd name="connsiteX110" fmla="*/ 178006 w 373893"/>
              <a:gd name="connsiteY110" fmla="*/ 114472 h 457993"/>
              <a:gd name="connsiteX111" fmla="*/ 179911 w 373893"/>
              <a:gd name="connsiteY111" fmla="*/ 109709 h 457993"/>
              <a:gd name="connsiteX112" fmla="*/ 178006 w 373893"/>
              <a:gd name="connsiteY112" fmla="*/ 103994 h 457993"/>
              <a:gd name="connsiteX113" fmla="*/ 182768 w 373893"/>
              <a:gd name="connsiteY113" fmla="*/ 94469 h 457993"/>
              <a:gd name="connsiteX114" fmla="*/ 182768 w 373893"/>
              <a:gd name="connsiteY114" fmla="*/ 93517 h 457993"/>
              <a:gd name="connsiteX115" fmla="*/ 182768 w 373893"/>
              <a:gd name="connsiteY115" fmla="*/ 89707 h 457993"/>
              <a:gd name="connsiteX116" fmla="*/ 183721 w 373893"/>
              <a:gd name="connsiteY116" fmla="*/ 85897 h 457993"/>
              <a:gd name="connsiteX117" fmla="*/ 178958 w 373893"/>
              <a:gd name="connsiteY117" fmla="*/ 78277 h 457993"/>
              <a:gd name="connsiteX118" fmla="*/ 182768 w 373893"/>
              <a:gd name="connsiteY118" fmla="*/ 68752 h 457993"/>
              <a:gd name="connsiteX119" fmla="*/ 182768 w 373893"/>
              <a:gd name="connsiteY119" fmla="*/ 68752 h 457993"/>
              <a:gd name="connsiteX120" fmla="*/ 182768 w 373893"/>
              <a:gd name="connsiteY120" fmla="*/ 67799 h 457993"/>
              <a:gd name="connsiteX121" fmla="*/ 186578 w 373893"/>
              <a:gd name="connsiteY121" fmla="*/ 58274 h 457993"/>
              <a:gd name="connsiteX122" fmla="*/ 187531 w 373893"/>
              <a:gd name="connsiteY122" fmla="*/ 57322 h 457993"/>
              <a:gd name="connsiteX123" fmla="*/ 181816 w 373893"/>
              <a:gd name="connsiteY123" fmla="*/ 49702 h 457993"/>
              <a:gd name="connsiteX124" fmla="*/ 181816 w 373893"/>
              <a:gd name="connsiteY124" fmla="*/ 44939 h 457993"/>
              <a:gd name="connsiteX125" fmla="*/ 182768 w 373893"/>
              <a:gd name="connsiteY125" fmla="*/ 40177 h 457993"/>
              <a:gd name="connsiteX126" fmla="*/ 185626 w 373893"/>
              <a:gd name="connsiteY126" fmla="*/ 34462 h 457993"/>
              <a:gd name="connsiteX127" fmla="*/ 187531 w 373893"/>
              <a:gd name="connsiteY127" fmla="*/ 33509 h 457993"/>
              <a:gd name="connsiteX128" fmla="*/ 186578 w 373893"/>
              <a:gd name="connsiteY128" fmla="*/ 29699 h 457993"/>
              <a:gd name="connsiteX129" fmla="*/ 184673 w 373893"/>
              <a:gd name="connsiteY129" fmla="*/ 27794 h 457993"/>
              <a:gd name="connsiteX130" fmla="*/ 151336 w 373893"/>
              <a:gd name="connsiteY130" fmla="*/ 85897 h 457993"/>
              <a:gd name="connsiteX131" fmla="*/ 102758 w 373893"/>
              <a:gd name="connsiteY131" fmla="*/ 176384 h 457993"/>
              <a:gd name="connsiteX132" fmla="*/ 57991 w 373893"/>
              <a:gd name="connsiteY132" fmla="*/ 261157 h 457993"/>
              <a:gd name="connsiteX133" fmla="*/ 37988 w 373893"/>
              <a:gd name="connsiteY133" fmla="*/ 300209 h 457993"/>
              <a:gd name="connsiteX134" fmla="*/ 42751 w 373893"/>
              <a:gd name="connsiteY134" fmla="*/ 301162 h 457993"/>
              <a:gd name="connsiteX135" fmla="*/ 50371 w 373893"/>
              <a:gd name="connsiteY135" fmla="*/ 295447 h 457993"/>
              <a:gd name="connsiteX136" fmla="*/ 57991 w 373893"/>
              <a:gd name="connsiteY136" fmla="*/ 288779 h 457993"/>
              <a:gd name="connsiteX137" fmla="*/ 57991 w 373893"/>
              <a:gd name="connsiteY137" fmla="*/ 304972 h 457993"/>
              <a:gd name="connsiteX138" fmla="*/ 50371 w 373893"/>
              <a:gd name="connsiteY138" fmla="*/ 311639 h 457993"/>
              <a:gd name="connsiteX139" fmla="*/ 46561 w 373893"/>
              <a:gd name="connsiteY139" fmla="*/ 310687 h 457993"/>
              <a:gd name="connsiteX140" fmla="*/ 31321 w 373893"/>
              <a:gd name="connsiteY140" fmla="*/ 313544 h 457993"/>
              <a:gd name="connsiteX141" fmla="*/ 24653 w 373893"/>
              <a:gd name="connsiteY141" fmla="*/ 326879 h 457993"/>
              <a:gd name="connsiteX142" fmla="*/ 21796 w 373893"/>
              <a:gd name="connsiteY142" fmla="*/ 332594 h 457993"/>
              <a:gd name="connsiteX143" fmla="*/ 28463 w 373893"/>
              <a:gd name="connsiteY143" fmla="*/ 334499 h 457993"/>
              <a:gd name="connsiteX144" fmla="*/ 80851 w 373893"/>
              <a:gd name="connsiteY144" fmla="*/ 355454 h 457993"/>
              <a:gd name="connsiteX145" fmla="*/ 138953 w 373893"/>
              <a:gd name="connsiteY145" fmla="*/ 379267 h 457993"/>
              <a:gd name="connsiteX146" fmla="*/ 143716 w 373893"/>
              <a:gd name="connsiteY146" fmla="*/ 364027 h 457993"/>
              <a:gd name="connsiteX147" fmla="*/ 154193 w 373893"/>
              <a:gd name="connsiteY147" fmla="*/ 375457 h 457993"/>
              <a:gd name="connsiteX148" fmla="*/ 150383 w 373893"/>
              <a:gd name="connsiteY148" fmla="*/ 383077 h 457993"/>
              <a:gd name="connsiteX149" fmla="*/ 149431 w 373893"/>
              <a:gd name="connsiteY149" fmla="*/ 383077 h 457993"/>
              <a:gd name="connsiteX150" fmla="*/ 211343 w 373893"/>
              <a:gd name="connsiteY150" fmla="*/ 404984 h 457993"/>
              <a:gd name="connsiteX151" fmla="*/ 258968 w 373893"/>
              <a:gd name="connsiteY151" fmla="*/ 422129 h 457993"/>
              <a:gd name="connsiteX152" fmla="*/ 263731 w 373893"/>
              <a:gd name="connsiteY152" fmla="*/ 424034 h 457993"/>
              <a:gd name="connsiteX153" fmla="*/ 262778 w 373893"/>
              <a:gd name="connsiteY153" fmla="*/ 418319 h 457993"/>
              <a:gd name="connsiteX154" fmla="*/ 238966 w 373893"/>
              <a:gd name="connsiteY154" fmla="*/ 305924 h 457993"/>
              <a:gd name="connsiteX155" fmla="*/ 233251 w 373893"/>
              <a:gd name="connsiteY155" fmla="*/ 307829 h 457993"/>
              <a:gd name="connsiteX156" fmla="*/ 232298 w 373893"/>
              <a:gd name="connsiteY156" fmla="*/ 307829 h 457993"/>
              <a:gd name="connsiteX157" fmla="*/ 232298 w 373893"/>
              <a:gd name="connsiteY157" fmla="*/ 291637 h 457993"/>
              <a:gd name="connsiteX158" fmla="*/ 233251 w 373893"/>
              <a:gd name="connsiteY158" fmla="*/ 291637 h 457993"/>
              <a:gd name="connsiteX159" fmla="*/ 236108 w 373893"/>
              <a:gd name="connsiteY159" fmla="*/ 291637 h 457993"/>
              <a:gd name="connsiteX160" fmla="*/ 226583 w 373893"/>
              <a:gd name="connsiteY160" fmla="*/ 249727 h 457993"/>
              <a:gd name="connsiteX161" fmla="*/ 224678 w 373893"/>
              <a:gd name="connsiteY161" fmla="*/ 249727 h 457993"/>
              <a:gd name="connsiteX162" fmla="*/ 215153 w 373893"/>
              <a:gd name="connsiteY162" fmla="*/ 240202 h 457993"/>
              <a:gd name="connsiteX163" fmla="*/ 222773 w 373893"/>
              <a:gd name="connsiteY163" fmla="*/ 232582 h 457993"/>
              <a:gd name="connsiteX164" fmla="*/ 221821 w 373893"/>
              <a:gd name="connsiteY164" fmla="*/ 227819 h 457993"/>
              <a:gd name="connsiteX165" fmla="*/ 215153 w 373893"/>
              <a:gd name="connsiteY165" fmla="*/ 220199 h 457993"/>
              <a:gd name="connsiteX166" fmla="*/ 218011 w 373893"/>
              <a:gd name="connsiteY166" fmla="*/ 213532 h 457993"/>
              <a:gd name="connsiteX167" fmla="*/ 197056 w 373893"/>
              <a:gd name="connsiteY167" fmla="*/ 99232 h 457993"/>
              <a:gd name="connsiteX168" fmla="*/ 197056 w 373893"/>
              <a:gd name="connsiteY168" fmla="*/ 99232 h 457993"/>
              <a:gd name="connsiteX169" fmla="*/ 193246 w 373893"/>
              <a:gd name="connsiteY169" fmla="*/ 213532 h 457993"/>
              <a:gd name="connsiteX170" fmla="*/ 185626 w 373893"/>
              <a:gd name="connsiteY170" fmla="*/ 221152 h 457993"/>
              <a:gd name="connsiteX171" fmla="*/ 185626 w 373893"/>
              <a:gd name="connsiteY171" fmla="*/ 222104 h 457993"/>
              <a:gd name="connsiteX172" fmla="*/ 193246 w 373893"/>
              <a:gd name="connsiteY172" fmla="*/ 229724 h 457993"/>
              <a:gd name="connsiteX173" fmla="*/ 207533 w 373893"/>
              <a:gd name="connsiteY173" fmla="*/ 227819 h 457993"/>
              <a:gd name="connsiteX174" fmla="*/ 208486 w 373893"/>
              <a:gd name="connsiteY174" fmla="*/ 221152 h 457993"/>
              <a:gd name="connsiteX175" fmla="*/ 198961 w 373893"/>
              <a:gd name="connsiteY175" fmla="*/ 215437 h 457993"/>
              <a:gd name="connsiteX176" fmla="*/ 198008 w 373893"/>
              <a:gd name="connsiteY176" fmla="*/ 214484 h 457993"/>
              <a:gd name="connsiteX177" fmla="*/ 205628 w 373893"/>
              <a:gd name="connsiteY177" fmla="*/ 208769 h 457993"/>
              <a:gd name="connsiteX178" fmla="*/ 206581 w 373893"/>
              <a:gd name="connsiteY178" fmla="*/ 202102 h 457993"/>
              <a:gd name="connsiteX179" fmla="*/ 198961 w 373893"/>
              <a:gd name="connsiteY179" fmla="*/ 196387 h 457993"/>
              <a:gd name="connsiteX180" fmla="*/ 185626 w 373893"/>
              <a:gd name="connsiteY180" fmla="*/ 193529 h 457993"/>
              <a:gd name="connsiteX181" fmla="*/ 184673 w 373893"/>
              <a:gd name="connsiteY181" fmla="*/ 194482 h 457993"/>
              <a:gd name="connsiteX182" fmla="*/ 190388 w 373893"/>
              <a:gd name="connsiteY182" fmla="*/ 207817 h 457993"/>
              <a:gd name="connsiteX183" fmla="*/ 193246 w 373893"/>
              <a:gd name="connsiteY183" fmla="*/ 213532 h 457993"/>
              <a:gd name="connsiteX184" fmla="*/ 193246 w 373893"/>
              <a:gd name="connsiteY184" fmla="*/ 213532 h 457993"/>
              <a:gd name="connsiteX185" fmla="*/ 195151 w 373893"/>
              <a:gd name="connsiteY185" fmla="*/ 283064 h 457993"/>
              <a:gd name="connsiteX186" fmla="*/ 193246 w 373893"/>
              <a:gd name="connsiteY186" fmla="*/ 287827 h 457993"/>
              <a:gd name="connsiteX187" fmla="*/ 193246 w 373893"/>
              <a:gd name="connsiteY187" fmla="*/ 288779 h 457993"/>
              <a:gd name="connsiteX188" fmla="*/ 208486 w 373893"/>
              <a:gd name="connsiteY188" fmla="*/ 292589 h 457993"/>
              <a:gd name="connsiteX189" fmla="*/ 215153 w 373893"/>
              <a:gd name="connsiteY189" fmla="*/ 304019 h 457993"/>
              <a:gd name="connsiteX190" fmla="*/ 215153 w 373893"/>
              <a:gd name="connsiteY190" fmla="*/ 287827 h 457993"/>
              <a:gd name="connsiteX191" fmla="*/ 208486 w 373893"/>
              <a:gd name="connsiteY191" fmla="*/ 291637 h 457993"/>
              <a:gd name="connsiteX192" fmla="*/ 209438 w 373893"/>
              <a:gd name="connsiteY192" fmla="*/ 287827 h 457993"/>
              <a:gd name="connsiteX193" fmla="*/ 209438 w 373893"/>
              <a:gd name="connsiteY193" fmla="*/ 286874 h 457993"/>
              <a:gd name="connsiteX194" fmla="*/ 207533 w 373893"/>
              <a:gd name="connsiteY194" fmla="*/ 282112 h 457993"/>
              <a:gd name="connsiteX195" fmla="*/ 207533 w 373893"/>
              <a:gd name="connsiteY195" fmla="*/ 265919 h 457993"/>
              <a:gd name="connsiteX196" fmla="*/ 206581 w 373893"/>
              <a:gd name="connsiteY196" fmla="*/ 265919 h 457993"/>
              <a:gd name="connsiteX197" fmla="*/ 200866 w 373893"/>
              <a:gd name="connsiteY197" fmla="*/ 268777 h 457993"/>
              <a:gd name="connsiteX198" fmla="*/ 195151 w 373893"/>
              <a:gd name="connsiteY198" fmla="*/ 283064 h 457993"/>
              <a:gd name="connsiteX199" fmla="*/ 195151 w 373893"/>
              <a:gd name="connsiteY199" fmla="*/ 283064 h 457993"/>
              <a:gd name="connsiteX200" fmla="*/ 166576 w 373893"/>
              <a:gd name="connsiteY200" fmla="*/ 347834 h 457993"/>
              <a:gd name="connsiteX201" fmla="*/ 176101 w 373893"/>
              <a:gd name="connsiteY201" fmla="*/ 340214 h 457993"/>
              <a:gd name="connsiteX202" fmla="*/ 176101 w 373893"/>
              <a:gd name="connsiteY202" fmla="*/ 339262 h 457993"/>
              <a:gd name="connsiteX203" fmla="*/ 175148 w 373893"/>
              <a:gd name="connsiteY203" fmla="*/ 329737 h 457993"/>
              <a:gd name="connsiteX204" fmla="*/ 177053 w 373893"/>
              <a:gd name="connsiteY204" fmla="*/ 329737 h 457993"/>
              <a:gd name="connsiteX205" fmla="*/ 186578 w 373893"/>
              <a:gd name="connsiteY205" fmla="*/ 324022 h 457993"/>
              <a:gd name="connsiteX206" fmla="*/ 185626 w 373893"/>
              <a:gd name="connsiteY206" fmla="*/ 317354 h 457993"/>
              <a:gd name="connsiteX207" fmla="*/ 184673 w 373893"/>
              <a:gd name="connsiteY207" fmla="*/ 315449 h 457993"/>
              <a:gd name="connsiteX208" fmla="*/ 187531 w 373893"/>
              <a:gd name="connsiteY208" fmla="*/ 316402 h 457993"/>
              <a:gd name="connsiteX209" fmla="*/ 187531 w 373893"/>
              <a:gd name="connsiteY209" fmla="*/ 300209 h 457993"/>
              <a:gd name="connsiteX210" fmla="*/ 180863 w 373893"/>
              <a:gd name="connsiteY210" fmla="*/ 312592 h 457993"/>
              <a:gd name="connsiteX211" fmla="*/ 169433 w 373893"/>
              <a:gd name="connsiteY211" fmla="*/ 319259 h 457993"/>
              <a:gd name="connsiteX212" fmla="*/ 172291 w 373893"/>
              <a:gd name="connsiteY212" fmla="*/ 326879 h 457993"/>
              <a:gd name="connsiteX213" fmla="*/ 164671 w 373893"/>
              <a:gd name="connsiteY213" fmla="*/ 328784 h 457993"/>
              <a:gd name="connsiteX214" fmla="*/ 160861 w 373893"/>
              <a:gd name="connsiteY214" fmla="*/ 339262 h 457993"/>
              <a:gd name="connsiteX215" fmla="*/ 162766 w 373893"/>
              <a:gd name="connsiteY215" fmla="*/ 344024 h 457993"/>
              <a:gd name="connsiteX216" fmla="*/ 156098 w 373893"/>
              <a:gd name="connsiteY216" fmla="*/ 346882 h 457993"/>
              <a:gd name="connsiteX217" fmla="*/ 152288 w 373893"/>
              <a:gd name="connsiteY217" fmla="*/ 356407 h 457993"/>
              <a:gd name="connsiteX218" fmla="*/ 168481 w 373893"/>
              <a:gd name="connsiteY218" fmla="*/ 356407 h 457993"/>
              <a:gd name="connsiteX219" fmla="*/ 166576 w 373893"/>
              <a:gd name="connsiteY219" fmla="*/ 347834 h 457993"/>
              <a:gd name="connsiteX220" fmla="*/ 166576 w 373893"/>
              <a:gd name="connsiteY220" fmla="*/ 347834 h 457993"/>
              <a:gd name="connsiteX221" fmla="*/ 117046 w 373893"/>
              <a:gd name="connsiteY221" fmla="*/ 254489 h 457993"/>
              <a:gd name="connsiteX222" fmla="*/ 116093 w 373893"/>
              <a:gd name="connsiteY222" fmla="*/ 254489 h 457993"/>
              <a:gd name="connsiteX223" fmla="*/ 116093 w 373893"/>
              <a:gd name="connsiteY223" fmla="*/ 270682 h 457993"/>
              <a:gd name="connsiteX224" fmla="*/ 117046 w 373893"/>
              <a:gd name="connsiteY224" fmla="*/ 270682 h 457993"/>
              <a:gd name="connsiteX225" fmla="*/ 117046 w 373893"/>
              <a:gd name="connsiteY225" fmla="*/ 254489 h 457993"/>
              <a:gd name="connsiteX226" fmla="*/ 117046 w 373893"/>
              <a:gd name="connsiteY226" fmla="*/ 254489 h 457993"/>
              <a:gd name="connsiteX227" fmla="*/ 135143 w 373893"/>
              <a:gd name="connsiteY227" fmla="*/ 262109 h 457993"/>
              <a:gd name="connsiteX228" fmla="*/ 132286 w 373893"/>
              <a:gd name="connsiteY228" fmla="*/ 262109 h 457993"/>
              <a:gd name="connsiteX229" fmla="*/ 132286 w 373893"/>
              <a:gd name="connsiteY229" fmla="*/ 278302 h 457993"/>
              <a:gd name="connsiteX230" fmla="*/ 135143 w 373893"/>
              <a:gd name="connsiteY230" fmla="*/ 278302 h 457993"/>
              <a:gd name="connsiteX231" fmla="*/ 135143 w 373893"/>
              <a:gd name="connsiteY231" fmla="*/ 262109 h 457993"/>
              <a:gd name="connsiteX232" fmla="*/ 135143 w 373893"/>
              <a:gd name="connsiteY232" fmla="*/ 262109 h 457993"/>
              <a:gd name="connsiteX233" fmla="*/ 158956 w 373893"/>
              <a:gd name="connsiteY233" fmla="*/ 269729 h 457993"/>
              <a:gd name="connsiteX234" fmla="*/ 152288 w 373893"/>
              <a:gd name="connsiteY234" fmla="*/ 268777 h 457993"/>
              <a:gd name="connsiteX235" fmla="*/ 146573 w 373893"/>
              <a:gd name="connsiteY235" fmla="*/ 278302 h 457993"/>
              <a:gd name="connsiteX236" fmla="*/ 157051 w 373893"/>
              <a:gd name="connsiteY236" fmla="*/ 285922 h 457993"/>
              <a:gd name="connsiteX237" fmla="*/ 158956 w 373893"/>
              <a:gd name="connsiteY237" fmla="*/ 269729 h 457993"/>
              <a:gd name="connsiteX238" fmla="*/ 158956 w 373893"/>
              <a:gd name="connsiteY238" fmla="*/ 269729 h 457993"/>
              <a:gd name="connsiteX239" fmla="*/ 181816 w 373893"/>
              <a:gd name="connsiteY239" fmla="*/ 283064 h 457993"/>
              <a:gd name="connsiteX240" fmla="*/ 180863 w 373893"/>
              <a:gd name="connsiteY240" fmla="*/ 283064 h 457993"/>
              <a:gd name="connsiteX241" fmla="*/ 180863 w 373893"/>
              <a:gd name="connsiteY241" fmla="*/ 299257 h 457993"/>
              <a:gd name="connsiteX242" fmla="*/ 181816 w 373893"/>
              <a:gd name="connsiteY242" fmla="*/ 299257 h 457993"/>
              <a:gd name="connsiteX243" fmla="*/ 181816 w 373893"/>
              <a:gd name="connsiteY243" fmla="*/ 283064 h 457993"/>
              <a:gd name="connsiteX244" fmla="*/ 181816 w 373893"/>
              <a:gd name="connsiteY244" fmla="*/ 283064 h 457993"/>
              <a:gd name="connsiteX245" fmla="*/ 207533 w 373893"/>
              <a:gd name="connsiteY245" fmla="*/ 250679 h 457993"/>
              <a:gd name="connsiteX246" fmla="*/ 208486 w 373893"/>
              <a:gd name="connsiteY246" fmla="*/ 244012 h 457993"/>
              <a:gd name="connsiteX247" fmla="*/ 198961 w 373893"/>
              <a:gd name="connsiteY247" fmla="*/ 238297 h 457993"/>
              <a:gd name="connsiteX248" fmla="*/ 191341 w 373893"/>
              <a:gd name="connsiteY248" fmla="*/ 248774 h 457993"/>
              <a:gd name="connsiteX249" fmla="*/ 207533 w 373893"/>
              <a:gd name="connsiteY249" fmla="*/ 250679 h 457993"/>
              <a:gd name="connsiteX250" fmla="*/ 207533 w 373893"/>
              <a:gd name="connsiteY250" fmla="*/ 250679 h 457993"/>
              <a:gd name="connsiteX251" fmla="*/ 181816 w 373893"/>
              <a:gd name="connsiteY251" fmla="*/ 175432 h 457993"/>
              <a:gd name="connsiteX252" fmla="*/ 181816 w 373893"/>
              <a:gd name="connsiteY252" fmla="*/ 178289 h 457993"/>
              <a:gd name="connsiteX253" fmla="*/ 198008 w 373893"/>
              <a:gd name="connsiteY253" fmla="*/ 178289 h 457993"/>
              <a:gd name="connsiteX254" fmla="*/ 198008 w 373893"/>
              <a:gd name="connsiteY254" fmla="*/ 175432 h 457993"/>
              <a:gd name="connsiteX255" fmla="*/ 181816 w 373893"/>
              <a:gd name="connsiteY255" fmla="*/ 175432 h 457993"/>
              <a:gd name="connsiteX256" fmla="*/ 181816 w 373893"/>
              <a:gd name="connsiteY256" fmla="*/ 175432 h 457993"/>
              <a:gd name="connsiteX257" fmla="*/ 180863 w 373893"/>
              <a:gd name="connsiteY257" fmla="*/ 152572 h 457993"/>
              <a:gd name="connsiteX258" fmla="*/ 180863 w 373893"/>
              <a:gd name="connsiteY258" fmla="*/ 155429 h 457993"/>
              <a:gd name="connsiteX259" fmla="*/ 197056 w 373893"/>
              <a:gd name="connsiteY259" fmla="*/ 155429 h 457993"/>
              <a:gd name="connsiteX260" fmla="*/ 197056 w 373893"/>
              <a:gd name="connsiteY260" fmla="*/ 152572 h 457993"/>
              <a:gd name="connsiteX261" fmla="*/ 180863 w 373893"/>
              <a:gd name="connsiteY261" fmla="*/ 152572 h 457993"/>
              <a:gd name="connsiteX262" fmla="*/ 180863 w 373893"/>
              <a:gd name="connsiteY262" fmla="*/ 152572 h 457993"/>
              <a:gd name="connsiteX263" fmla="*/ 154193 w 373893"/>
              <a:gd name="connsiteY263" fmla="*/ 225914 h 457993"/>
              <a:gd name="connsiteX264" fmla="*/ 153241 w 373893"/>
              <a:gd name="connsiteY264" fmla="*/ 225914 h 457993"/>
              <a:gd name="connsiteX265" fmla="*/ 153241 w 373893"/>
              <a:gd name="connsiteY265" fmla="*/ 242107 h 457993"/>
              <a:gd name="connsiteX266" fmla="*/ 154193 w 373893"/>
              <a:gd name="connsiteY266" fmla="*/ 242107 h 457993"/>
              <a:gd name="connsiteX267" fmla="*/ 154193 w 373893"/>
              <a:gd name="connsiteY267" fmla="*/ 225914 h 457993"/>
              <a:gd name="connsiteX268" fmla="*/ 154193 w 373893"/>
              <a:gd name="connsiteY268" fmla="*/ 225914 h 457993"/>
              <a:gd name="connsiteX269" fmla="*/ 136096 w 373893"/>
              <a:gd name="connsiteY269" fmla="*/ 252584 h 457993"/>
              <a:gd name="connsiteX270" fmla="*/ 136096 w 373893"/>
              <a:gd name="connsiteY270" fmla="*/ 236392 h 457993"/>
              <a:gd name="connsiteX271" fmla="*/ 136096 w 373893"/>
              <a:gd name="connsiteY271" fmla="*/ 252584 h 457993"/>
              <a:gd name="connsiteX272" fmla="*/ 136096 w 373893"/>
              <a:gd name="connsiteY272" fmla="*/ 252584 h 457993"/>
              <a:gd name="connsiteX273" fmla="*/ 170386 w 373893"/>
              <a:gd name="connsiteY273" fmla="*/ 231629 h 457993"/>
              <a:gd name="connsiteX274" fmla="*/ 170386 w 373893"/>
              <a:gd name="connsiteY274" fmla="*/ 215437 h 457993"/>
              <a:gd name="connsiteX275" fmla="*/ 170386 w 373893"/>
              <a:gd name="connsiteY275" fmla="*/ 231629 h 457993"/>
              <a:gd name="connsiteX276" fmla="*/ 170386 w 373893"/>
              <a:gd name="connsiteY276" fmla="*/ 231629 h 457993"/>
              <a:gd name="connsiteX277" fmla="*/ 82756 w 373893"/>
              <a:gd name="connsiteY277" fmla="*/ 276397 h 457993"/>
              <a:gd name="connsiteX278" fmla="*/ 98948 w 373893"/>
              <a:gd name="connsiteY278" fmla="*/ 276397 h 457993"/>
              <a:gd name="connsiteX279" fmla="*/ 98948 w 373893"/>
              <a:gd name="connsiteY279" fmla="*/ 274492 h 457993"/>
              <a:gd name="connsiteX280" fmla="*/ 82756 w 373893"/>
              <a:gd name="connsiteY280" fmla="*/ 274492 h 457993"/>
              <a:gd name="connsiteX281" fmla="*/ 82756 w 373893"/>
              <a:gd name="connsiteY281" fmla="*/ 276397 h 457993"/>
              <a:gd name="connsiteX282" fmla="*/ 82756 w 373893"/>
              <a:gd name="connsiteY282" fmla="*/ 276397 h 457993"/>
              <a:gd name="connsiteX283" fmla="*/ 80851 w 373893"/>
              <a:gd name="connsiteY283" fmla="*/ 289732 h 457993"/>
              <a:gd name="connsiteX284" fmla="*/ 80851 w 373893"/>
              <a:gd name="connsiteY284" fmla="*/ 288779 h 457993"/>
              <a:gd name="connsiteX285" fmla="*/ 64658 w 373893"/>
              <a:gd name="connsiteY285" fmla="*/ 288779 h 457993"/>
              <a:gd name="connsiteX286" fmla="*/ 64658 w 373893"/>
              <a:gd name="connsiteY286" fmla="*/ 289732 h 457993"/>
              <a:gd name="connsiteX287" fmla="*/ 80851 w 373893"/>
              <a:gd name="connsiteY287" fmla="*/ 289732 h 457993"/>
              <a:gd name="connsiteX288" fmla="*/ 80851 w 373893"/>
              <a:gd name="connsiteY288" fmla="*/ 289732 h 457993"/>
              <a:gd name="connsiteX289" fmla="*/ 195151 w 373893"/>
              <a:gd name="connsiteY289" fmla="*/ 83039 h 457993"/>
              <a:gd name="connsiteX290" fmla="*/ 195151 w 373893"/>
              <a:gd name="connsiteY290" fmla="*/ 81134 h 457993"/>
              <a:gd name="connsiteX291" fmla="*/ 195151 w 373893"/>
              <a:gd name="connsiteY291" fmla="*/ 83039 h 457993"/>
              <a:gd name="connsiteX292" fmla="*/ 195151 w 373893"/>
              <a:gd name="connsiteY292" fmla="*/ 83039 h 457993"/>
              <a:gd name="connsiteX293" fmla="*/ 195151 w 373893"/>
              <a:gd name="connsiteY293" fmla="*/ 83039 h 457993"/>
              <a:gd name="connsiteX294" fmla="*/ 55133 w 373893"/>
              <a:gd name="connsiteY294" fmla="*/ 157334 h 457993"/>
              <a:gd name="connsiteX295" fmla="*/ 59896 w 373893"/>
              <a:gd name="connsiteY295" fmla="*/ 157334 h 457993"/>
              <a:gd name="connsiteX296" fmla="*/ 62753 w 373893"/>
              <a:gd name="connsiteY296" fmla="*/ 149714 h 457993"/>
              <a:gd name="connsiteX297" fmla="*/ 55133 w 373893"/>
              <a:gd name="connsiteY297" fmla="*/ 157334 h 457993"/>
              <a:gd name="connsiteX298" fmla="*/ 55133 w 373893"/>
              <a:gd name="connsiteY298" fmla="*/ 157334 h 457993"/>
              <a:gd name="connsiteX299" fmla="*/ 309451 w 373893"/>
              <a:gd name="connsiteY299" fmla="*/ 94469 h 457993"/>
              <a:gd name="connsiteX300" fmla="*/ 307546 w 373893"/>
              <a:gd name="connsiteY300" fmla="*/ 93517 h 457993"/>
              <a:gd name="connsiteX301" fmla="*/ 302783 w 373893"/>
              <a:gd name="connsiteY301" fmla="*/ 103042 h 457993"/>
              <a:gd name="connsiteX302" fmla="*/ 309451 w 373893"/>
              <a:gd name="connsiteY302" fmla="*/ 94469 h 45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</a:cxnLst>
            <a:rect l="l" t="t" r="r" b="b"/>
            <a:pathLst>
              <a:path w="373893" h="457993">
                <a:moveTo>
                  <a:pt x="187531" y="3982"/>
                </a:moveTo>
                <a:cubicBezTo>
                  <a:pt x="190388" y="172"/>
                  <a:pt x="196103" y="-1733"/>
                  <a:pt x="199913" y="2077"/>
                </a:cubicBezTo>
                <a:cubicBezTo>
                  <a:pt x="210391" y="11602"/>
                  <a:pt x="215153" y="24937"/>
                  <a:pt x="222773" y="36367"/>
                </a:cubicBezTo>
                <a:cubicBezTo>
                  <a:pt x="236108" y="58274"/>
                  <a:pt x="250396" y="78277"/>
                  <a:pt x="265636" y="98279"/>
                </a:cubicBezTo>
                <a:cubicBezTo>
                  <a:pt x="271351" y="105899"/>
                  <a:pt x="278971" y="112567"/>
                  <a:pt x="284686" y="120187"/>
                </a:cubicBezTo>
                <a:cubicBezTo>
                  <a:pt x="296116" y="132569"/>
                  <a:pt x="306593" y="143999"/>
                  <a:pt x="318023" y="156382"/>
                </a:cubicBezTo>
                <a:cubicBezTo>
                  <a:pt x="329453" y="168764"/>
                  <a:pt x="340883" y="180194"/>
                  <a:pt x="352313" y="192577"/>
                </a:cubicBezTo>
                <a:cubicBezTo>
                  <a:pt x="358981" y="199244"/>
                  <a:pt x="365648" y="206864"/>
                  <a:pt x="372316" y="213532"/>
                </a:cubicBezTo>
                <a:cubicBezTo>
                  <a:pt x="374221" y="215437"/>
                  <a:pt x="374221" y="218294"/>
                  <a:pt x="373268" y="221152"/>
                </a:cubicBezTo>
                <a:cubicBezTo>
                  <a:pt x="370411" y="226867"/>
                  <a:pt x="367553" y="232582"/>
                  <a:pt x="364696" y="238297"/>
                </a:cubicBezTo>
                <a:cubicBezTo>
                  <a:pt x="360886" y="246869"/>
                  <a:pt x="357076" y="255442"/>
                  <a:pt x="353266" y="264967"/>
                </a:cubicBezTo>
                <a:cubicBezTo>
                  <a:pt x="344693" y="287827"/>
                  <a:pt x="336121" y="310687"/>
                  <a:pt x="327548" y="332594"/>
                </a:cubicBezTo>
                <a:cubicBezTo>
                  <a:pt x="319928" y="353549"/>
                  <a:pt x="312308" y="374504"/>
                  <a:pt x="304688" y="395459"/>
                </a:cubicBezTo>
                <a:cubicBezTo>
                  <a:pt x="298973" y="410699"/>
                  <a:pt x="293258" y="425939"/>
                  <a:pt x="287543" y="440227"/>
                </a:cubicBezTo>
                <a:cubicBezTo>
                  <a:pt x="281828" y="453562"/>
                  <a:pt x="282781" y="454514"/>
                  <a:pt x="268493" y="450704"/>
                </a:cubicBezTo>
                <a:cubicBezTo>
                  <a:pt x="250396" y="444989"/>
                  <a:pt x="232298" y="438322"/>
                  <a:pt x="215153" y="431654"/>
                </a:cubicBezTo>
                <a:cubicBezTo>
                  <a:pt x="189436" y="422129"/>
                  <a:pt x="163718" y="411652"/>
                  <a:pt x="138001" y="402127"/>
                </a:cubicBezTo>
                <a:cubicBezTo>
                  <a:pt x="113236" y="392602"/>
                  <a:pt x="89423" y="382124"/>
                  <a:pt x="64658" y="371647"/>
                </a:cubicBezTo>
                <a:cubicBezTo>
                  <a:pt x="47513" y="364027"/>
                  <a:pt x="29416" y="356407"/>
                  <a:pt x="13223" y="347834"/>
                </a:cubicBezTo>
                <a:cubicBezTo>
                  <a:pt x="-3922" y="339262"/>
                  <a:pt x="-2017" y="339262"/>
                  <a:pt x="5603" y="323069"/>
                </a:cubicBezTo>
                <a:cubicBezTo>
                  <a:pt x="16081" y="302114"/>
                  <a:pt x="27511" y="280207"/>
                  <a:pt x="37988" y="260204"/>
                </a:cubicBezTo>
                <a:cubicBezTo>
                  <a:pt x="54181" y="229724"/>
                  <a:pt x="70373" y="200197"/>
                  <a:pt x="86566" y="169717"/>
                </a:cubicBezTo>
                <a:cubicBezTo>
                  <a:pt x="105616" y="134474"/>
                  <a:pt x="125618" y="99232"/>
                  <a:pt x="144668" y="64942"/>
                </a:cubicBezTo>
                <a:cubicBezTo>
                  <a:pt x="151336" y="52559"/>
                  <a:pt x="158956" y="40177"/>
                  <a:pt x="165623" y="27794"/>
                </a:cubicBezTo>
                <a:cubicBezTo>
                  <a:pt x="169433" y="21127"/>
                  <a:pt x="173243" y="14459"/>
                  <a:pt x="177053" y="7792"/>
                </a:cubicBezTo>
                <a:cubicBezTo>
                  <a:pt x="180863" y="4934"/>
                  <a:pt x="184673" y="3029"/>
                  <a:pt x="187531" y="3982"/>
                </a:cubicBezTo>
                <a:lnTo>
                  <a:pt x="187531" y="3982"/>
                </a:lnTo>
                <a:close/>
                <a:moveTo>
                  <a:pt x="130381" y="409747"/>
                </a:moveTo>
                <a:cubicBezTo>
                  <a:pt x="112283" y="413557"/>
                  <a:pt x="109426" y="432607"/>
                  <a:pt x="119903" y="445942"/>
                </a:cubicBezTo>
                <a:cubicBezTo>
                  <a:pt x="131333" y="461182"/>
                  <a:pt x="151336" y="462134"/>
                  <a:pt x="163718" y="447847"/>
                </a:cubicBezTo>
                <a:cubicBezTo>
                  <a:pt x="170386" y="440227"/>
                  <a:pt x="158956" y="428797"/>
                  <a:pt x="152288" y="437369"/>
                </a:cubicBezTo>
                <a:cubicBezTo>
                  <a:pt x="146573" y="444989"/>
                  <a:pt x="138953" y="444037"/>
                  <a:pt x="133238" y="437369"/>
                </a:cubicBezTo>
                <a:cubicBezTo>
                  <a:pt x="131333" y="435464"/>
                  <a:pt x="129428" y="431654"/>
                  <a:pt x="129428" y="428797"/>
                </a:cubicBezTo>
                <a:cubicBezTo>
                  <a:pt x="129428" y="425939"/>
                  <a:pt x="132286" y="425939"/>
                  <a:pt x="134191" y="424987"/>
                </a:cubicBezTo>
                <a:cubicBezTo>
                  <a:pt x="144668" y="423082"/>
                  <a:pt x="140858" y="407842"/>
                  <a:pt x="130381" y="409747"/>
                </a:cubicBezTo>
                <a:lnTo>
                  <a:pt x="130381" y="409747"/>
                </a:lnTo>
                <a:close/>
                <a:moveTo>
                  <a:pt x="44656" y="143999"/>
                </a:moveTo>
                <a:cubicBezTo>
                  <a:pt x="40846" y="135427"/>
                  <a:pt x="36083" y="127807"/>
                  <a:pt x="29416" y="120187"/>
                </a:cubicBezTo>
                <a:cubicBezTo>
                  <a:pt x="22748" y="112567"/>
                  <a:pt x="11318" y="123044"/>
                  <a:pt x="17986" y="130664"/>
                </a:cubicBezTo>
                <a:cubicBezTo>
                  <a:pt x="27511" y="141142"/>
                  <a:pt x="32273" y="155429"/>
                  <a:pt x="37988" y="167812"/>
                </a:cubicBezTo>
                <a:cubicBezTo>
                  <a:pt x="39893" y="171622"/>
                  <a:pt x="44656" y="172574"/>
                  <a:pt x="48466" y="170669"/>
                </a:cubicBezTo>
                <a:cubicBezTo>
                  <a:pt x="54181" y="173527"/>
                  <a:pt x="60848" y="172574"/>
                  <a:pt x="67516" y="169717"/>
                </a:cubicBezTo>
                <a:cubicBezTo>
                  <a:pt x="77993" y="164002"/>
                  <a:pt x="78946" y="150667"/>
                  <a:pt x="75136" y="140189"/>
                </a:cubicBezTo>
                <a:cubicBezTo>
                  <a:pt x="71326" y="130664"/>
                  <a:pt x="59896" y="130664"/>
                  <a:pt x="52276" y="135427"/>
                </a:cubicBezTo>
                <a:cubicBezTo>
                  <a:pt x="49418" y="138284"/>
                  <a:pt x="46561" y="141142"/>
                  <a:pt x="44656" y="143999"/>
                </a:cubicBezTo>
                <a:lnTo>
                  <a:pt x="44656" y="143999"/>
                </a:lnTo>
                <a:close/>
                <a:moveTo>
                  <a:pt x="317071" y="81134"/>
                </a:moveTo>
                <a:cubicBezTo>
                  <a:pt x="299926" y="68752"/>
                  <a:pt x="280876" y="93517"/>
                  <a:pt x="287543" y="110662"/>
                </a:cubicBezTo>
                <a:cubicBezTo>
                  <a:pt x="288496" y="113519"/>
                  <a:pt x="290401" y="115424"/>
                  <a:pt x="292306" y="117329"/>
                </a:cubicBezTo>
                <a:cubicBezTo>
                  <a:pt x="303736" y="126854"/>
                  <a:pt x="315166" y="116377"/>
                  <a:pt x="320881" y="105899"/>
                </a:cubicBezTo>
                <a:cubicBezTo>
                  <a:pt x="323738" y="110662"/>
                  <a:pt x="327548" y="115424"/>
                  <a:pt x="330406" y="120187"/>
                </a:cubicBezTo>
                <a:cubicBezTo>
                  <a:pt x="337073" y="127807"/>
                  <a:pt x="348503" y="117329"/>
                  <a:pt x="341836" y="109709"/>
                </a:cubicBezTo>
                <a:cubicBezTo>
                  <a:pt x="335168" y="102089"/>
                  <a:pt x="330406" y="92564"/>
                  <a:pt x="323738" y="83992"/>
                </a:cubicBezTo>
                <a:cubicBezTo>
                  <a:pt x="322786" y="81134"/>
                  <a:pt x="318976" y="80182"/>
                  <a:pt x="317071" y="81134"/>
                </a:cubicBezTo>
                <a:lnTo>
                  <a:pt x="317071" y="81134"/>
                </a:lnTo>
                <a:close/>
                <a:moveTo>
                  <a:pt x="311356" y="321164"/>
                </a:moveTo>
                <a:cubicBezTo>
                  <a:pt x="310403" y="322117"/>
                  <a:pt x="308498" y="323069"/>
                  <a:pt x="306593" y="323069"/>
                </a:cubicBezTo>
                <a:cubicBezTo>
                  <a:pt x="305641" y="323069"/>
                  <a:pt x="304688" y="323069"/>
                  <a:pt x="303736" y="323069"/>
                </a:cubicBezTo>
                <a:cubicBezTo>
                  <a:pt x="293258" y="323069"/>
                  <a:pt x="293258" y="306877"/>
                  <a:pt x="303736" y="306877"/>
                </a:cubicBezTo>
                <a:cubicBezTo>
                  <a:pt x="304688" y="306877"/>
                  <a:pt x="305641" y="306877"/>
                  <a:pt x="306593" y="306877"/>
                </a:cubicBezTo>
                <a:cubicBezTo>
                  <a:pt x="311356" y="306877"/>
                  <a:pt x="313261" y="309734"/>
                  <a:pt x="314213" y="312592"/>
                </a:cubicBezTo>
                <a:cubicBezTo>
                  <a:pt x="324691" y="280207"/>
                  <a:pt x="337073" y="248774"/>
                  <a:pt x="354218" y="219247"/>
                </a:cubicBezTo>
                <a:cubicBezTo>
                  <a:pt x="354218" y="219247"/>
                  <a:pt x="354218" y="219247"/>
                  <a:pt x="354218" y="219247"/>
                </a:cubicBezTo>
                <a:cubicBezTo>
                  <a:pt x="320881" y="185909"/>
                  <a:pt x="288496" y="152572"/>
                  <a:pt x="258968" y="115424"/>
                </a:cubicBezTo>
                <a:cubicBezTo>
                  <a:pt x="244681" y="97327"/>
                  <a:pt x="231346" y="79229"/>
                  <a:pt x="218963" y="60179"/>
                </a:cubicBezTo>
                <a:cubicBezTo>
                  <a:pt x="213248" y="50654"/>
                  <a:pt x="208486" y="40177"/>
                  <a:pt x="202771" y="30652"/>
                </a:cubicBezTo>
                <a:cubicBezTo>
                  <a:pt x="212296" y="93517"/>
                  <a:pt x="221821" y="155429"/>
                  <a:pt x="235156" y="217342"/>
                </a:cubicBezTo>
                <a:cubicBezTo>
                  <a:pt x="235156" y="217342"/>
                  <a:pt x="236108" y="217342"/>
                  <a:pt x="236108" y="217342"/>
                </a:cubicBezTo>
                <a:cubicBezTo>
                  <a:pt x="238966" y="217342"/>
                  <a:pt x="241823" y="219247"/>
                  <a:pt x="242776" y="221152"/>
                </a:cubicBezTo>
                <a:cubicBezTo>
                  <a:pt x="243728" y="218294"/>
                  <a:pt x="246586" y="216389"/>
                  <a:pt x="250396" y="216389"/>
                </a:cubicBezTo>
                <a:cubicBezTo>
                  <a:pt x="260873" y="216389"/>
                  <a:pt x="260873" y="232582"/>
                  <a:pt x="250396" y="232582"/>
                </a:cubicBezTo>
                <a:cubicBezTo>
                  <a:pt x="247538" y="232582"/>
                  <a:pt x="244681" y="230677"/>
                  <a:pt x="243728" y="228772"/>
                </a:cubicBezTo>
                <a:cubicBezTo>
                  <a:pt x="242776" y="230677"/>
                  <a:pt x="241823" y="232582"/>
                  <a:pt x="238966" y="233534"/>
                </a:cubicBezTo>
                <a:cubicBezTo>
                  <a:pt x="238966" y="234487"/>
                  <a:pt x="238966" y="235439"/>
                  <a:pt x="239918" y="236392"/>
                </a:cubicBezTo>
                <a:cubicBezTo>
                  <a:pt x="244681" y="256394"/>
                  <a:pt x="249443" y="276397"/>
                  <a:pt x="254206" y="296399"/>
                </a:cubicBezTo>
                <a:cubicBezTo>
                  <a:pt x="255158" y="295447"/>
                  <a:pt x="256111" y="295447"/>
                  <a:pt x="258016" y="295447"/>
                </a:cubicBezTo>
                <a:cubicBezTo>
                  <a:pt x="258016" y="295447"/>
                  <a:pt x="258968" y="295447"/>
                  <a:pt x="258968" y="295447"/>
                </a:cubicBezTo>
                <a:cubicBezTo>
                  <a:pt x="269446" y="295447"/>
                  <a:pt x="269446" y="311639"/>
                  <a:pt x="258968" y="311639"/>
                </a:cubicBezTo>
                <a:cubicBezTo>
                  <a:pt x="258968" y="311639"/>
                  <a:pt x="258016" y="311639"/>
                  <a:pt x="258016" y="311639"/>
                </a:cubicBezTo>
                <a:cubicBezTo>
                  <a:pt x="265636" y="344977"/>
                  <a:pt x="271351" y="379267"/>
                  <a:pt x="277066" y="413557"/>
                </a:cubicBezTo>
                <a:cubicBezTo>
                  <a:pt x="277066" y="414509"/>
                  <a:pt x="277066" y="415462"/>
                  <a:pt x="277066" y="416414"/>
                </a:cubicBezTo>
                <a:cubicBezTo>
                  <a:pt x="277066" y="415462"/>
                  <a:pt x="278018" y="414509"/>
                  <a:pt x="278018" y="414509"/>
                </a:cubicBezTo>
                <a:cubicBezTo>
                  <a:pt x="292306" y="384982"/>
                  <a:pt x="301831" y="352597"/>
                  <a:pt x="311356" y="321164"/>
                </a:cubicBezTo>
                <a:lnTo>
                  <a:pt x="311356" y="321164"/>
                </a:lnTo>
                <a:close/>
                <a:moveTo>
                  <a:pt x="327548" y="238297"/>
                </a:moveTo>
                <a:cubicBezTo>
                  <a:pt x="338026" y="238297"/>
                  <a:pt x="338026" y="222104"/>
                  <a:pt x="327548" y="222104"/>
                </a:cubicBezTo>
                <a:cubicBezTo>
                  <a:pt x="317071" y="222104"/>
                  <a:pt x="317071" y="238297"/>
                  <a:pt x="327548" y="238297"/>
                </a:cubicBezTo>
                <a:lnTo>
                  <a:pt x="327548" y="238297"/>
                </a:lnTo>
                <a:close/>
                <a:moveTo>
                  <a:pt x="299926" y="237344"/>
                </a:moveTo>
                <a:cubicBezTo>
                  <a:pt x="310403" y="237344"/>
                  <a:pt x="310403" y="221152"/>
                  <a:pt x="299926" y="221152"/>
                </a:cubicBezTo>
                <a:cubicBezTo>
                  <a:pt x="289448" y="221152"/>
                  <a:pt x="289448" y="237344"/>
                  <a:pt x="299926" y="237344"/>
                </a:cubicBezTo>
                <a:lnTo>
                  <a:pt x="299926" y="237344"/>
                </a:lnTo>
                <a:close/>
                <a:moveTo>
                  <a:pt x="269446" y="234487"/>
                </a:moveTo>
                <a:cubicBezTo>
                  <a:pt x="269446" y="234487"/>
                  <a:pt x="270398" y="234487"/>
                  <a:pt x="270398" y="234487"/>
                </a:cubicBezTo>
                <a:cubicBezTo>
                  <a:pt x="280876" y="234487"/>
                  <a:pt x="280876" y="218294"/>
                  <a:pt x="270398" y="218294"/>
                </a:cubicBezTo>
                <a:cubicBezTo>
                  <a:pt x="270398" y="218294"/>
                  <a:pt x="269446" y="218294"/>
                  <a:pt x="269446" y="218294"/>
                </a:cubicBezTo>
                <a:cubicBezTo>
                  <a:pt x="258968" y="218294"/>
                  <a:pt x="258968" y="234487"/>
                  <a:pt x="269446" y="234487"/>
                </a:cubicBezTo>
                <a:lnTo>
                  <a:pt x="269446" y="234487"/>
                </a:lnTo>
                <a:close/>
                <a:moveTo>
                  <a:pt x="197056" y="99232"/>
                </a:moveTo>
                <a:cubicBezTo>
                  <a:pt x="197056" y="99232"/>
                  <a:pt x="196103" y="100184"/>
                  <a:pt x="196103" y="100184"/>
                </a:cubicBezTo>
                <a:cubicBezTo>
                  <a:pt x="196103" y="102089"/>
                  <a:pt x="196103" y="103994"/>
                  <a:pt x="194198" y="105899"/>
                </a:cubicBezTo>
                <a:cubicBezTo>
                  <a:pt x="194198" y="106852"/>
                  <a:pt x="193246" y="107804"/>
                  <a:pt x="192293" y="108757"/>
                </a:cubicBezTo>
                <a:cubicBezTo>
                  <a:pt x="193246" y="109709"/>
                  <a:pt x="194198" y="111614"/>
                  <a:pt x="194198" y="114472"/>
                </a:cubicBezTo>
                <a:cubicBezTo>
                  <a:pt x="194198" y="115424"/>
                  <a:pt x="194198" y="117329"/>
                  <a:pt x="194198" y="118282"/>
                </a:cubicBezTo>
                <a:cubicBezTo>
                  <a:pt x="194198" y="121139"/>
                  <a:pt x="192293" y="123997"/>
                  <a:pt x="190388" y="124949"/>
                </a:cubicBezTo>
                <a:cubicBezTo>
                  <a:pt x="192293" y="125902"/>
                  <a:pt x="194198" y="127807"/>
                  <a:pt x="195151" y="129712"/>
                </a:cubicBezTo>
                <a:cubicBezTo>
                  <a:pt x="196103" y="132569"/>
                  <a:pt x="194198" y="136379"/>
                  <a:pt x="193246" y="139237"/>
                </a:cubicBezTo>
                <a:cubicBezTo>
                  <a:pt x="189436" y="145904"/>
                  <a:pt x="178006" y="143999"/>
                  <a:pt x="178006" y="134474"/>
                </a:cubicBezTo>
                <a:cubicBezTo>
                  <a:pt x="178006" y="130664"/>
                  <a:pt x="179911" y="126854"/>
                  <a:pt x="182768" y="124949"/>
                </a:cubicBezTo>
                <a:cubicBezTo>
                  <a:pt x="179911" y="123997"/>
                  <a:pt x="178006" y="121139"/>
                  <a:pt x="178006" y="118282"/>
                </a:cubicBezTo>
                <a:cubicBezTo>
                  <a:pt x="178006" y="117329"/>
                  <a:pt x="178006" y="115424"/>
                  <a:pt x="178006" y="114472"/>
                </a:cubicBezTo>
                <a:cubicBezTo>
                  <a:pt x="178006" y="112567"/>
                  <a:pt x="178958" y="110662"/>
                  <a:pt x="179911" y="109709"/>
                </a:cubicBezTo>
                <a:cubicBezTo>
                  <a:pt x="178958" y="108757"/>
                  <a:pt x="178006" y="106852"/>
                  <a:pt x="178006" y="103994"/>
                </a:cubicBezTo>
                <a:cubicBezTo>
                  <a:pt x="178006" y="100184"/>
                  <a:pt x="179911" y="96374"/>
                  <a:pt x="182768" y="94469"/>
                </a:cubicBezTo>
                <a:cubicBezTo>
                  <a:pt x="182768" y="94469"/>
                  <a:pt x="182768" y="94469"/>
                  <a:pt x="182768" y="93517"/>
                </a:cubicBezTo>
                <a:cubicBezTo>
                  <a:pt x="182768" y="92564"/>
                  <a:pt x="182768" y="90659"/>
                  <a:pt x="182768" y="89707"/>
                </a:cubicBezTo>
                <a:cubicBezTo>
                  <a:pt x="182768" y="87802"/>
                  <a:pt x="182768" y="86849"/>
                  <a:pt x="183721" y="85897"/>
                </a:cubicBezTo>
                <a:cubicBezTo>
                  <a:pt x="181816" y="85897"/>
                  <a:pt x="178958" y="83039"/>
                  <a:pt x="178958" y="78277"/>
                </a:cubicBezTo>
                <a:cubicBezTo>
                  <a:pt x="178958" y="74467"/>
                  <a:pt x="179911" y="71609"/>
                  <a:pt x="182768" y="68752"/>
                </a:cubicBezTo>
                <a:cubicBezTo>
                  <a:pt x="182768" y="68752"/>
                  <a:pt x="182768" y="68752"/>
                  <a:pt x="182768" y="68752"/>
                </a:cubicBezTo>
                <a:cubicBezTo>
                  <a:pt x="182768" y="68752"/>
                  <a:pt x="182768" y="68752"/>
                  <a:pt x="182768" y="67799"/>
                </a:cubicBezTo>
                <a:cubicBezTo>
                  <a:pt x="182768" y="63989"/>
                  <a:pt x="183721" y="61132"/>
                  <a:pt x="186578" y="58274"/>
                </a:cubicBezTo>
                <a:cubicBezTo>
                  <a:pt x="186578" y="58274"/>
                  <a:pt x="187531" y="57322"/>
                  <a:pt x="187531" y="57322"/>
                </a:cubicBezTo>
                <a:cubicBezTo>
                  <a:pt x="184673" y="56369"/>
                  <a:pt x="181816" y="53512"/>
                  <a:pt x="181816" y="49702"/>
                </a:cubicBezTo>
                <a:cubicBezTo>
                  <a:pt x="181816" y="47797"/>
                  <a:pt x="181816" y="45892"/>
                  <a:pt x="181816" y="44939"/>
                </a:cubicBezTo>
                <a:cubicBezTo>
                  <a:pt x="181816" y="43034"/>
                  <a:pt x="181816" y="42082"/>
                  <a:pt x="182768" y="40177"/>
                </a:cubicBezTo>
                <a:cubicBezTo>
                  <a:pt x="182768" y="38272"/>
                  <a:pt x="183721" y="35414"/>
                  <a:pt x="185626" y="34462"/>
                </a:cubicBezTo>
                <a:cubicBezTo>
                  <a:pt x="186578" y="33509"/>
                  <a:pt x="186578" y="33509"/>
                  <a:pt x="187531" y="33509"/>
                </a:cubicBezTo>
                <a:lnTo>
                  <a:pt x="186578" y="29699"/>
                </a:lnTo>
                <a:cubicBezTo>
                  <a:pt x="185626" y="29699"/>
                  <a:pt x="185626" y="28747"/>
                  <a:pt x="184673" y="27794"/>
                </a:cubicBezTo>
                <a:cubicBezTo>
                  <a:pt x="173243" y="46844"/>
                  <a:pt x="162766" y="66847"/>
                  <a:pt x="151336" y="85897"/>
                </a:cubicBezTo>
                <a:cubicBezTo>
                  <a:pt x="135143" y="115424"/>
                  <a:pt x="117998" y="145904"/>
                  <a:pt x="102758" y="176384"/>
                </a:cubicBezTo>
                <a:cubicBezTo>
                  <a:pt x="87518" y="204959"/>
                  <a:pt x="73231" y="232582"/>
                  <a:pt x="57991" y="261157"/>
                </a:cubicBezTo>
                <a:cubicBezTo>
                  <a:pt x="51323" y="274492"/>
                  <a:pt x="44656" y="286874"/>
                  <a:pt x="37988" y="300209"/>
                </a:cubicBezTo>
                <a:cubicBezTo>
                  <a:pt x="39893" y="300209"/>
                  <a:pt x="40846" y="300209"/>
                  <a:pt x="42751" y="301162"/>
                </a:cubicBezTo>
                <a:cubicBezTo>
                  <a:pt x="43703" y="298304"/>
                  <a:pt x="45608" y="295447"/>
                  <a:pt x="50371" y="295447"/>
                </a:cubicBezTo>
                <a:cubicBezTo>
                  <a:pt x="51323" y="291637"/>
                  <a:pt x="54181" y="288779"/>
                  <a:pt x="57991" y="288779"/>
                </a:cubicBezTo>
                <a:cubicBezTo>
                  <a:pt x="68468" y="288779"/>
                  <a:pt x="68468" y="304972"/>
                  <a:pt x="57991" y="304972"/>
                </a:cubicBezTo>
                <a:cubicBezTo>
                  <a:pt x="57038" y="308782"/>
                  <a:pt x="54181" y="311639"/>
                  <a:pt x="50371" y="311639"/>
                </a:cubicBezTo>
                <a:cubicBezTo>
                  <a:pt x="49418" y="311639"/>
                  <a:pt x="47513" y="311639"/>
                  <a:pt x="46561" y="310687"/>
                </a:cubicBezTo>
                <a:cubicBezTo>
                  <a:pt x="45608" y="318307"/>
                  <a:pt x="35131" y="319259"/>
                  <a:pt x="31321" y="313544"/>
                </a:cubicBezTo>
                <a:cubicBezTo>
                  <a:pt x="29416" y="318307"/>
                  <a:pt x="27511" y="322117"/>
                  <a:pt x="24653" y="326879"/>
                </a:cubicBezTo>
                <a:cubicBezTo>
                  <a:pt x="23701" y="327832"/>
                  <a:pt x="22748" y="330689"/>
                  <a:pt x="21796" y="332594"/>
                </a:cubicBezTo>
                <a:cubicBezTo>
                  <a:pt x="23701" y="333547"/>
                  <a:pt x="27511" y="334499"/>
                  <a:pt x="28463" y="334499"/>
                </a:cubicBezTo>
                <a:cubicBezTo>
                  <a:pt x="45608" y="340214"/>
                  <a:pt x="63706" y="347834"/>
                  <a:pt x="80851" y="355454"/>
                </a:cubicBezTo>
                <a:cubicBezTo>
                  <a:pt x="99901" y="364027"/>
                  <a:pt x="118951" y="371647"/>
                  <a:pt x="138953" y="379267"/>
                </a:cubicBezTo>
                <a:cubicBezTo>
                  <a:pt x="136096" y="373552"/>
                  <a:pt x="138001" y="367837"/>
                  <a:pt x="143716" y="364027"/>
                </a:cubicBezTo>
                <a:cubicBezTo>
                  <a:pt x="151336" y="360217"/>
                  <a:pt x="158956" y="369742"/>
                  <a:pt x="154193" y="375457"/>
                </a:cubicBezTo>
                <a:cubicBezTo>
                  <a:pt x="154193" y="378314"/>
                  <a:pt x="153241" y="381172"/>
                  <a:pt x="150383" y="383077"/>
                </a:cubicBezTo>
                <a:cubicBezTo>
                  <a:pt x="150383" y="383077"/>
                  <a:pt x="149431" y="383077"/>
                  <a:pt x="149431" y="383077"/>
                </a:cubicBezTo>
                <a:cubicBezTo>
                  <a:pt x="169433" y="391649"/>
                  <a:pt x="190388" y="398317"/>
                  <a:pt x="211343" y="404984"/>
                </a:cubicBezTo>
                <a:cubicBezTo>
                  <a:pt x="227536" y="410699"/>
                  <a:pt x="243728" y="415462"/>
                  <a:pt x="258968" y="422129"/>
                </a:cubicBezTo>
                <a:cubicBezTo>
                  <a:pt x="260873" y="423082"/>
                  <a:pt x="262778" y="424034"/>
                  <a:pt x="263731" y="424034"/>
                </a:cubicBezTo>
                <a:cubicBezTo>
                  <a:pt x="263731" y="422129"/>
                  <a:pt x="262778" y="420224"/>
                  <a:pt x="262778" y="418319"/>
                </a:cubicBezTo>
                <a:cubicBezTo>
                  <a:pt x="255158" y="381172"/>
                  <a:pt x="247538" y="343072"/>
                  <a:pt x="238966" y="305924"/>
                </a:cubicBezTo>
                <a:cubicBezTo>
                  <a:pt x="238013" y="306877"/>
                  <a:pt x="236108" y="307829"/>
                  <a:pt x="233251" y="307829"/>
                </a:cubicBezTo>
                <a:cubicBezTo>
                  <a:pt x="233251" y="307829"/>
                  <a:pt x="232298" y="307829"/>
                  <a:pt x="232298" y="307829"/>
                </a:cubicBezTo>
                <a:cubicBezTo>
                  <a:pt x="221821" y="307829"/>
                  <a:pt x="221821" y="291637"/>
                  <a:pt x="232298" y="291637"/>
                </a:cubicBezTo>
                <a:cubicBezTo>
                  <a:pt x="232298" y="291637"/>
                  <a:pt x="233251" y="291637"/>
                  <a:pt x="233251" y="291637"/>
                </a:cubicBezTo>
                <a:cubicBezTo>
                  <a:pt x="234203" y="291637"/>
                  <a:pt x="235156" y="291637"/>
                  <a:pt x="236108" y="291637"/>
                </a:cubicBezTo>
                <a:cubicBezTo>
                  <a:pt x="233251" y="277349"/>
                  <a:pt x="229441" y="264014"/>
                  <a:pt x="226583" y="249727"/>
                </a:cubicBezTo>
                <a:cubicBezTo>
                  <a:pt x="225631" y="249727"/>
                  <a:pt x="225631" y="249727"/>
                  <a:pt x="224678" y="249727"/>
                </a:cubicBezTo>
                <a:cubicBezTo>
                  <a:pt x="218963" y="249727"/>
                  <a:pt x="215153" y="245917"/>
                  <a:pt x="215153" y="240202"/>
                </a:cubicBezTo>
                <a:cubicBezTo>
                  <a:pt x="215153" y="235439"/>
                  <a:pt x="218963" y="232582"/>
                  <a:pt x="222773" y="232582"/>
                </a:cubicBezTo>
                <a:cubicBezTo>
                  <a:pt x="222773" y="230677"/>
                  <a:pt x="221821" y="229724"/>
                  <a:pt x="221821" y="227819"/>
                </a:cubicBezTo>
                <a:cubicBezTo>
                  <a:pt x="218011" y="226867"/>
                  <a:pt x="215153" y="224009"/>
                  <a:pt x="215153" y="220199"/>
                </a:cubicBezTo>
                <a:cubicBezTo>
                  <a:pt x="215153" y="217342"/>
                  <a:pt x="216106" y="214484"/>
                  <a:pt x="218011" y="213532"/>
                </a:cubicBezTo>
                <a:cubicBezTo>
                  <a:pt x="210391" y="178289"/>
                  <a:pt x="203723" y="139237"/>
                  <a:pt x="197056" y="99232"/>
                </a:cubicBezTo>
                <a:lnTo>
                  <a:pt x="197056" y="99232"/>
                </a:lnTo>
                <a:close/>
                <a:moveTo>
                  <a:pt x="193246" y="213532"/>
                </a:moveTo>
                <a:cubicBezTo>
                  <a:pt x="189436" y="213532"/>
                  <a:pt x="185626" y="216389"/>
                  <a:pt x="185626" y="221152"/>
                </a:cubicBezTo>
                <a:cubicBezTo>
                  <a:pt x="185626" y="221152"/>
                  <a:pt x="185626" y="222104"/>
                  <a:pt x="185626" y="222104"/>
                </a:cubicBezTo>
                <a:cubicBezTo>
                  <a:pt x="185626" y="226867"/>
                  <a:pt x="188483" y="229724"/>
                  <a:pt x="193246" y="229724"/>
                </a:cubicBezTo>
                <a:cubicBezTo>
                  <a:pt x="196103" y="235439"/>
                  <a:pt x="205628" y="234487"/>
                  <a:pt x="207533" y="227819"/>
                </a:cubicBezTo>
                <a:cubicBezTo>
                  <a:pt x="208486" y="225914"/>
                  <a:pt x="209438" y="223057"/>
                  <a:pt x="208486" y="221152"/>
                </a:cubicBezTo>
                <a:cubicBezTo>
                  <a:pt x="207533" y="217342"/>
                  <a:pt x="203723" y="214484"/>
                  <a:pt x="198961" y="215437"/>
                </a:cubicBezTo>
                <a:cubicBezTo>
                  <a:pt x="198961" y="215437"/>
                  <a:pt x="198008" y="214484"/>
                  <a:pt x="198008" y="214484"/>
                </a:cubicBezTo>
                <a:cubicBezTo>
                  <a:pt x="200866" y="214484"/>
                  <a:pt x="204676" y="212579"/>
                  <a:pt x="205628" y="208769"/>
                </a:cubicBezTo>
                <a:cubicBezTo>
                  <a:pt x="206581" y="206864"/>
                  <a:pt x="207533" y="204007"/>
                  <a:pt x="206581" y="202102"/>
                </a:cubicBezTo>
                <a:cubicBezTo>
                  <a:pt x="205628" y="198292"/>
                  <a:pt x="202771" y="196387"/>
                  <a:pt x="198961" y="196387"/>
                </a:cubicBezTo>
                <a:cubicBezTo>
                  <a:pt x="197056" y="191624"/>
                  <a:pt x="190388" y="188767"/>
                  <a:pt x="185626" y="193529"/>
                </a:cubicBezTo>
                <a:cubicBezTo>
                  <a:pt x="185626" y="193529"/>
                  <a:pt x="184673" y="194482"/>
                  <a:pt x="184673" y="194482"/>
                </a:cubicBezTo>
                <a:cubicBezTo>
                  <a:pt x="178958" y="200197"/>
                  <a:pt x="183721" y="207817"/>
                  <a:pt x="190388" y="207817"/>
                </a:cubicBezTo>
                <a:cubicBezTo>
                  <a:pt x="191341" y="211627"/>
                  <a:pt x="192293" y="212579"/>
                  <a:pt x="193246" y="213532"/>
                </a:cubicBezTo>
                <a:lnTo>
                  <a:pt x="193246" y="213532"/>
                </a:lnTo>
                <a:close/>
                <a:moveTo>
                  <a:pt x="195151" y="283064"/>
                </a:moveTo>
                <a:cubicBezTo>
                  <a:pt x="194198" y="284017"/>
                  <a:pt x="193246" y="285922"/>
                  <a:pt x="193246" y="287827"/>
                </a:cubicBezTo>
                <a:cubicBezTo>
                  <a:pt x="193246" y="287827"/>
                  <a:pt x="193246" y="288779"/>
                  <a:pt x="193246" y="288779"/>
                </a:cubicBezTo>
                <a:cubicBezTo>
                  <a:pt x="193246" y="297352"/>
                  <a:pt x="204676" y="299257"/>
                  <a:pt x="208486" y="292589"/>
                </a:cubicBezTo>
                <a:cubicBezTo>
                  <a:pt x="206581" y="297352"/>
                  <a:pt x="208486" y="304019"/>
                  <a:pt x="215153" y="304019"/>
                </a:cubicBezTo>
                <a:cubicBezTo>
                  <a:pt x="225631" y="304019"/>
                  <a:pt x="225631" y="287827"/>
                  <a:pt x="215153" y="287827"/>
                </a:cubicBezTo>
                <a:cubicBezTo>
                  <a:pt x="212296" y="287827"/>
                  <a:pt x="209438" y="289732"/>
                  <a:pt x="208486" y="291637"/>
                </a:cubicBezTo>
                <a:cubicBezTo>
                  <a:pt x="208486" y="290684"/>
                  <a:pt x="209438" y="289732"/>
                  <a:pt x="209438" y="287827"/>
                </a:cubicBezTo>
                <a:cubicBezTo>
                  <a:pt x="209438" y="287827"/>
                  <a:pt x="209438" y="286874"/>
                  <a:pt x="209438" y="286874"/>
                </a:cubicBezTo>
                <a:cubicBezTo>
                  <a:pt x="209438" y="284969"/>
                  <a:pt x="208486" y="283064"/>
                  <a:pt x="207533" y="282112"/>
                </a:cubicBezTo>
                <a:cubicBezTo>
                  <a:pt x="218011" y="282112"/>
                  <a:pt x="218011" y="265919"/>
                  <a:pt x="207533" y="265919"/>
                </a:cubicBezTo>
                <a:cubicBezTo>
                  <a:pt x="207533" y="265919"/>
                  <a:pt x="206581" y="265919"/>
                  <a:pt x="206581" y="265919"/>
                </a:cubicBezTo>
                <a:cubicBezTo>
                  <a:pt x="204676" y="265919"/>
                  <a:pt x="201818" y="266872"/>
                  <a:pt x="200866" y="268777"/>
                </a:cubicBezTo>
                <a:cubicBezTo>
                  <a:pt x="193246" y="270682"/>
                  <a:pt x="191341" y="279254"/>
                  <a:pt x="195151" y="283064"/>
                </a:cubicBezTo>
                <a:lnTo>
                  <a:pt x="195151" y="283064"/>
                </a:lnTo>
                <a:close/>
                <a:moveTo>
                  <a:pt x="166576" y="347834"/>
                </a:moveTo>
                <a:cubicBezTo>
                  <a:pt x="171338" y="348787"/>
                  <a:pt x="176101" y="345929"/>
                  <a:pt x="176101" y="340214"/>
                </a:cubicBezTo>
                <a:cubicBezTo>
                  <a:pt x="176101" y="340214"/>
                  <a:pt x="176101" y="339262"/>
                  <a:pt x="176101" y="339262"/>
                </a:cubicBezTo>
                <a:cubicBezTo>
                  <a:pt x="178006" y="335452"/>
                  <a:pt x="177053" y="332594"/>
                  <a:pt x="175148" y="329737"/>
                </a:cubicBezTo>
                <a:cubicBezTo>
                  <a:pt x="175148" y="329737"/>
                  <a:pt x="176101" y="329737"/>
                  <a:pt x="177053" y="329737"/>
                </a:cubicBezTo>
                <a:cubicBezTo>
                  <a:pt x="180863" y="330689"/>
                  <a:pt x="185626" y="328784"/>
                  <a:pt x="186578" y="324022"/>
                </a:cubicBezTo>
                <a:cubicBezTo>
                  <a:pt x="187531" y="322117"/>
                  <a:pt x="186578" y="319259"/>
                  <a:pt x="185626" y="317354"/>
                </a:cubicBezTo>
                <a:cubicBezTo>
                  <a:pt x="185626" y="316402"/>
                  <a:pt x="185626" y="316402"/>
                  <a:pt x="184673" y="315449"/>
                </a:cubicBezTo>
                <a:cubicBezTo>
                  <a:pt x="185626" y="315449"/>
                  <a:pt x="186578" y="316402"/>
                  <a:pt x="187531" y="316402"/>
                </a:cubicBezTo>
                <a:cubicBezTo>
                  <a:pt x="198008" y="316402"/>
                  <a:pt x="198008" y="300209"/>
                  <a:pt x="187531" y="300209"/>
                </a:cubicBezTo>
                <a:cubicBezTo>
                  <a:pt x="179911" y="300209"/>
                  <a:pt x="178006" y="307829"/>
                  <a:pt x="180863" y="312592"/>
                </a:cubicBezTo>
                <a:cubicBezTo>
                  <a:pt x="176101" y="310687"/>
                  <a:pt x="169433" y="312592"/>
                  <a:pt x="169433" y="319259"/>
                </a:cubicBezTo>
                <a:cubicBezTo>
                  <a:pt x="169433" y="322117"/>
                  <a:pt x="170386" y="324974"/>
                  <a:pt x="172291" y="326879"/>
                </a:cubicBezTo>
                <a:cubicBezTo>
                  <a:pt x="169433" y="325927"/>
                  <a:pt x="166576" y="325927"/>
                  <a:pt x="164671" y="328784"/>
                </a:cubicBezTo>
                <a:cubicBezTo>
                  <a:pt x="161813" y="331642"/>
                  <a:pt x="160861" y="335452"/>
                  <a:pt x="160861" y="339262"/>
                </a:cubicBezTo>
                <a:cubicBezTo>
                  <a:pt x="160861" y="341167"/>
                  <a:pt x="161813" y="343072"/>
                  <a:pt x="162766" y="344024"/>
                </a:cubicBezTo>
                <a:cubicBezTo>
                  <a:pt x="159908" y="344024"/>
                  <a:pt x="157051" y="344024"/>
                  <a:pt x="156098" y="346882"/>
                </a:cubicBezTo>
                <a:cubicBezTo>
                  <a:pt x="154193" y="349739"/>
                  <a:pt x="152288" y="352597"/>
                  <a:pt x="152288" y="356407"/>
                </a:cubicBezTo>
                <a:cubicBezTo>
                  <a:pt x="152288" y="366884"/>
                  <a:pt x="167528" y="366884"/>
                  <a:pt x="168481" y="356407"/>
                </a:cubicBezTo>
                <a:cubicBezTo>
                  <a:pt x="168481" y="354502"/>
                  <a:pt x="168481" y="350692"/>
                  <a:pt x="166576" y="347834"/>
                </a:cubicBezTo>
                <a:lnTo>
                  <a:pt x="166576" y="347834"/>
                </a:lnTo>
                <a:close/>
                <a:moveTo>
                  <a:pt x="117046" y="254489"/>
                </a:moveTo>
                <a:cubicBezTo>
                  <a:pt x="117046" y="254489"/>
                  <a:pt x="116093" y="254489"/>
                  <a:pt x="116093" y="254489"/>
                </a:cubicBezTo>
                <a:cubicBezTo>
                  <a:pt x="105616" y="254489"/>
                  <a:pt x="105616" y="270682"/>
                  <a:pt x="116093" y="270682"/>
                </a:cubicBezTo>
                <a:cubicBezTo>
                  <a:pt x="116093" y="270682"/>
                  <a:pt x="117046" y="270682"/>
                  <a:pt x="117046" y="270682"/>
                </a:cubicBezTo>
                <a:cubicBezTo>
                  <a:pt x="127523" y="269729"/>
                  <a:pt x="127523" y="254489"/>
                  <a:pt x="117046" y="254489"/>
                </a:cubicBezTo>
                <a:lnTo>
                  <a:pt x="117046" y="254489"/>
                </a:lnTo>
                <a:close/>
                <a:moveTo>
                  <a:pt x="135143" y="262109"/>
                </a:moveTo>
                <a:cubicBezTo>
                  <a:pt x="134191" y="262109"/>
                  <a:pt x="133238" y="262109"/>
                  <a:pt x="132286" y="262109"/>
                </a:cubicBezTo>
                <a:cubicBezTo>
                  <a:pt x="121808" y="262109"/>
                  <a:pt x="121808" y="278302"/>
                  <a:pt x="132286" y="278302"/>
                </a:cubicBezTo>
                <a:cubicBezTo>
                  <a:pt x="133238" y="278302"/>
                  <a:pt x="134191" y="278302"/>
                  <a:pt x="135143" y="278302"/>
                </a:cubicBezTo>
                <a:cubicBezTo>
                  <a:pt x="145621" y="277349"/>
                  <a:pt x="145621" y="262109"/>
                  <a:pt x="135143" y="262109"/>
                </a:cubicBezTo>
                <a:lnTo>
                  <a:pt x="135143" y="262109"/>
                </a:lnTo>
                <a:close/>
                <a:moveTo>
                  <a:pt x="158956" y="269729"/>
                </a:moveTo>
                <a:cubicBezTo>
                  <a:pt x="157051" y="268777"/>
                  <a:pt x="154193" y="267824"/>
                  <a:pt x="152288" y="268777"/>
                </a:cubicBezTo>
                <a:cubicBezTo>
                  <a:pt x="148478" y="269729"/>
                  <a:pt x="145621" y="274492"/>
                  <a:pt x="146573" y="278302"/>
                </a:cubicBezTo>
                <a:cubicBezTo>
                  <a:pt x="147526" y="283064"/>
                  <a:pt x="152288" y="285922"/>
                  <a:pt x="157051" y="285922"/>
                </a:cubicBezTo>
                <a:cubicBezTo>
                  <a:pt x="165623" y="284969"/>
                  <a:pt x="166576" y="271634"/>
                  <a:pt x="158956" y="269729"/>
                </a:cubicBezTo>
                <a:lnTo>
                  <a:pt x="158956" y="269729"/>
                </a:lnTo>
                <a:close/>
                <a:moveTo>
                  <a:pt x="181816" y="283064"/>
                </a:moveTo>
                <a:cubicBezTo>
                  <a:pt x="181816" y="283064"/>
                  <a:pt x="180863" y="283064"/>
                  <a:pt x="180863" y="283064"/>
                </a:cubicBezTo>
                <a:cubicBezTo>
                  <a:pt x="170386" y="283064"/>
                  <a:pt x="170386" y="299257"/>
                  <a:pt x="180863" y="299257"/>
                </a:cubicBezTo>
                <a:cubicBezTo>
                  <a:pt x="180863" y="299257"/>
                  <a:pt x="181816" y="299257"/>
                  <a:pt x="181816" y="299257"/>
                </a:cubicBezTo>
                <a:cubicBezTo>
                  <a:pt x="192293" y="299257"/>
                  <a:pt x="192293" y="283064"/>
                  <a:pt x="181816" y="283064"/>
                </a:cubicBezTo>
                <a:lnTo>
                  <a:pt x="181816" y="283064"/>
                </a:lnTo>
                <a:close/>
                <a:moveTo>
                  <a:pt x="207533" y="250679"/>
                </a:moveTo>
                <a:cubicBezTo>
                  <a:pt x="208486" y="248774"/>
                  <a:pt x="209438" y="245917"/>
                  <a:pt x="208486" y="244012"/>
                </a:cubicBezTo>
                <a:cubicBezTo>
                  <a:pt x="207533" y="240202"/>
                  <a:pt x="202771" y="237344"/>
                  <a:pt x="198961" y="238297"/>
                </a:cubicBezTo>
                <a:cubicBezTo>
                  <a:pt x="194198" y="239249"/>
                  <a:pt x="191341" y="244012"/>
                  <a:pt x="191341" y="248774"/>
                </a:cubicBezTo>
                <a:cubicBezTo>
                  <a:pt x="191341" y="257347"/>
                  <a:pt x="204676" y="258299"/>
                  <a:pt x="207533" y="250679"/>
                </a:cubicBezTo>
                <a:lnTo>
                  <a:pt x="207533" y="250679"/>
                </a:lnTo>
                <a:close/>
                <a:moveTo>
                  <a:pt x="181816" y="175432"/>
                </a:moveTo>
                <a:cubicBezTo>
                  <a:pt x="181816" y="176384"/>
                  <a:pt x="181816" y="177337"/>
                  <a:pt x="181816" y="178289"/>
                </a:cubicBezTo>
                <a:cubicBezTo>
                  <a:pt x="181816" y="188767"/>
                  <a:pt x="198008" y="188767"/>
                  <a:pt x="198008" y="178289"/>
                </a:cubicBezTo>
                <a:cubicBezTo>
                  <a:pt x="198008" y="177337"/>
                  <a:pt x="198008" y="176384"/>
                  <a:pt x="198008" y="175432"/>
                </a:cubicBezTo>
                <a:cubicBezTo>
                  <a:pt x="197056" y="165907"/>
                  <a:pt x="181816" y="165907"/>
                  <a:pt x="181816" y="175432"/>
                </a:cubicBezTo>
                <a:lnTo>
                  <a:pt x="181816" y="175432"/>
                </a:lnTo>
                <a:close/>
                <a:moveTo>
                  <a:pt x="180863" y="152572"/>
                </a:moveTo>
                <a:cubicBezTo>
                  <a:pt x="180863" y="153524"/>
                  <a:pt x="180863" y="154477"/>
                  <a:pt x="180863" y="155429"/>
                </a:cubicBezTo>
                <a:cubicBezTo>
                  <a:pt x="180863" y="165907"/>
                  <a:pt x="197056" y="165907"/>
                  <a:pt x="197056" y="155429"/>
                </a:cubicBezTo>
                <a:cubicBezTo>
                  <a:pt x="197056" y="154477"/>
                  <a:pt x="197056" y="153524"/>
                  <a:pt x="197056" y="152572"/>
                </a:cubicBezTo>
                <a:cubicBezTo>
                  <a:pt x="197056" y="142094"/>
                  <a:pt x="180863" y="142094"/>
                  <a:pt x="180863" y="152572"/>
                </a:cubicBezTo>
                <a:lnTo>
                  <a:pt x="180863" y="152572"/>
                </a:lnTo>
                <a:close/>
                <a:moveTo>
                  <a:pt x="154193" y="225914"/>
                </a:moveTo>
                <a:cubicBezTo>
                  <a:pt x="154193" y="225914"/>
                  <a:pt x="153241" y="225914"/>
                  <a:pt x="153241" y="225914"/>
                </a:cubicBezTo>
                <a:cubicBezTo>
                  <a:pt x="142763" y="225914"/>
                  <a:pt x="142763" y="242107"/>
                  <a:pt x="153241" y="242107"/>
                </a:cubicBezTo>
                <a:cubicBezTo>
                  <a:pt x="153241" y="242107"/>
                  <a:pt x="154193" y="242107"/>
                  <a:pt x="154193" y="242107"/>
                </a:cubicBezTo>
                <a:cubicBezTo>
                  <a:pt x="164671" y="241154"/>
                  <a:pt x="164671" y="225914"/>
                  <a:pt x="154193" y="225914"/>
                </a:cubicBezTo>
                <a:lnTo>
                  <a:pt x="154193" y="225914"/>
                </a:lnTo>
                <a:close/>
                <a:moveTo>
                  <a:pt x="136096" y="252584"/>
                </a:moveTo>
                <a:cubicBezTo>
                  <a:pt x="146573" y="252584"/>
                  <a:pt x="146573" y="236392"/>
                  <a:pt x="136096" y="236392"/>
                </a:cubicBezTo>
                <a:cubicBezTo>
                  <a:pt x="125618" y="237344"/>
                  <a:pt x="125618" y="252584"/>
                  <a:pt x="136096" y="252584"/>
                </a:cubicBezTo>
                <a:lnTo>
                  <a:pt x="136096" y="252584"/>
                </a:lnTo>
                <a:close/>
                <a:moveTo>
                  <a:pt x="170386" y="231629"/>
                </a:moveTo>
                <a:cubicBezTo>
                  <a:pt x="180863" y="231629"/>
                  <a:pt x="180863" y="215437"/>
                  <a:pt x="170386" y="215437"/>
                </a:cubicBezTo>
                <a:cubicBezTo>
                  <a:pt x="159908" y="215437"/>
                  <a:pt x="159908" y="231629"/>
                  <a:pt x="170386" y="231629"/>
                </a:cubicBezTo>
                <a:lnTo>
                  <a:pt x="170386" y="231629"/>
                </a:lnTo>
                <a:close/>
                <a:moveTo>
                  <a:pt x="82756" y="276397"/>
                </a:moveTo>
                <a:cubicBezTo>
                  <a:pt x="82756" y="286874"/>
                  <a:pt x="98948" y="286874"/>
                  <a:pt x="98948" y="276397"/>
                </a:cubicBezTo>
                <a:lnTo>
                  <a:pt x="98948" y="274492"/>
                </a:lnTo>
                <a:cubicBezTo>
                  <a:pt x="98948" y="264014"/>
                  <a:pt x="82756" y="264014"/>
                  <a:pt x="82756" y="274492"/>
                </a:cubicBezTo>
                <a:lnTo>
                  <a:pt x="82756" y="276397"/>
                </a:lnTo>
                <a:lnTo>
                  <a:pt x="82756" y="276397"/>
                </a:lnTo>
                <a:close/>
                <a:moveTo>
                  <a:pt x="80851" y="289732"/>
                </a:moveTo>
                <a:cubicBezTo>
                  <a:pt x="80851" y="289732"/>
                  <a:pt x="80851" y="288779"/>
                  <a:pt x="80851" y="288779"/>
                </a:cubicBezTo>
                <a:cubicBezTo>
                  <a:pt x="80851" y="278302"/>
                  <a:pt x="64658" y="278302"/>
                  <a:pt x="64658" y="288779"/>
                </a:cubicBezTo>
                <a:cubicBezTo>
                  <a:pt x="64658" y="288779"/>
                  <a:pt x="64658" y="289732"/>
                  <a:pt x="64658" y="289732"/>
                </a:cubicBezTo>
                <a:cubicBezTo>
                  <a:pt x="65611" y="300209"/>
                  <a:pt x="80851" y="300209"/>
                  <a:pt x="80851" y="289732"/>
                </a:cubicBezTo>
                <a:lnTo>
                  <a:pt x="80851" y="289732"/>
                </a:lnTo>
                <a:close/>
                <a:moveTo>
                  <a:pt x="195151" y="83039"/>
                </a:moveTo>
                <a:cubicBezTo>
                  <a:pt x="195151" y="82087"/>
                  <a:pt x="195151" y="82087"/>
                  <a:pt x="195151" y="81134"/>
                </a:cubicBezTo>
                <a:cubicBezTo>
                  <a:pt x="194198" y="82087"/>
                  <a:pt x="194198" y="82087"/>
                  <a:pt x="195151" y="83039"/>
                </a:cubicBezTo>
                <a:cubicBezTo>
                  <a:pt x="194198" y="83039"/>
                  <a:pt x="194198" y="83039"/>
                  <a:pt x="195151" y="83039"/>
                </a:cubicBezTo>
                <a:lnTo>
                  <a:pt x="195151" y="83039"/>
                </a:lnTo>
                <a:close/>
                <a:moveTo>
                  <a:pt x="55133" y="157334"/>
                </a:moveTo>
                <a:cubicBezTo>
                  <a:pt x="56086" y="158287"/>
                  <a:pt x="57991" y="158287"/>
                  <a:pt x="59896" y="157334"/>
                </a:cubicBezTo>
                <a:cubicBezTo>
                  <a:pt x="60848" y="156382"/>
                  <a:pt x="62753" y="150667"/>
                  <a:pt x="62753" y="149714"/>
                </a:cubicBezTo>
                <a:cubicBezTo>
                  <a:pt x="58943" y="148762"/>
                  <a:pt x="56086" y="153524"/>
                  <a:pt x="55133" y="157334"/>
                </a:cubicBezTo>
                <a:lnTo>
                  <a:pt x="55133" y="157334"/>
                </a:lnTo>
                <a:close/>
                <a:moveTo>
                  <a:pt x="309451" y="94469"/>
                </a:moveTo>
                <a:cubicBezTo>
                  <a:pt x="308498" y="94469"/>
                  <a:pt x="307546" y="93517"/>
                  <a:pt x="307546" y="93517"/>
                </a:cubicBezTo>
                <a:cubicBezTo>
                  <a:pt x="304688" y="91612"/>
                  <a:pt x="302783" y="100184"/>
                  <a:pt x="302783" y="103042"/>
                </a:cubicBezTo>
                <a:cubicBezTo>
                  <a:pt x="304688" y="101137"/>
                  <a:pt x="307546" y="98279"/>
                  <a:pt x="309451" y="94469"/>
                </a:cubicBezTo>
                <a:close/>
              </a:path>
            </a:pathLst>
          </a:custGeom>
          <a:solidFill>
            <a:srgbClr val="3239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grpSp>
        <p:nvGrpSpPr>
          <p:cNvPr id="13" name="Group 70">
            <a:extLst>
              <a:ext uri="{FF2B5EF4-FFF2-40B4-BE49-F238E27FC236}">
                <a16:creationId xmlns:a16="http://schemas.microsoft.com/office/drawing/2014/main" id="{C67B4777-4376-6067-0B70-FDEFC9F2886A}"/>
              </a:ext>
            </a:extLst>
          </p:cNvPr>
          <p:cNvGrpSpPr/>
          <p:nvPr/>
        </p:nvGrpSpPr>
        <p:grpSpPr>
          <a:xfrm rot="2700000">
            <a:off x="9176945" y="3642218"/>
            <a:ext cx="624608" cy="631703"/>
            <a:chOff x="3302309" y="5316611"/>
            <a:chExt cx="624608" cy="631703"/>
          </a:xfrm>
        </p:grpSpPr>
        <p:sp>
          <p:nvSpPr>
            <p:cNvPr id="14" name="Chord 67">
              <a:extLst>
                <a:ext uri="{FF2B5EF4-FFF2-40B4-BE49-F238E27FC236}">
                  <a16:creationId xmlns:a16="http://schemas.microsoft.com/office/drawing/2014/main" id="{01733046-1764-BC20-5ADC-5EFE3D06E995}"/>
                </a:ext>
              </a:extLst>
            </p:cNvPr>
            <p:cNvSpPr/>
            <p:nvPr/>
          </p:nvSpPr>
          <p:spPr>
            <a:xfrm rot="5400000">
              <a:off x="3302694" y="5324475"/>
              <a:ext cx="623839" cy="623839"/>
            </a:xfrm>
            <a:prstGeom prst="chord">
              <a:avLst>
                <a:gd name="adj1" fmla="val 5421403"/>
                <a:gd name="adj2" fmla="val 16157805"/>
              </a:avLst>
            </a:prstGeom>
            <a:solidFill>
              <a:schemeClr val="accent2"/>
            </a:solidFill>
            <a:ln>
              <a:noFill/>
            </a:ln>
            <a:effectLst>
              <a:outerShdw blurRad="254000" dist="266700" dir="10320000" algn="t" rotWithShape="0">
                <a:schemeClr val="accent2">
                  <a:alpha val="2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15" name="Chord 68">
              <a:extLst>
                <a:ext uri="{FF2B5EF4-FFF2-40B4-BE49-F238E27FC236}">
                  <a16:creationId xmlns:a16="http://schemas.microsoft.com/office/drawing/2014/main" id="{AD4F47E9-6999-DD4C-372A-B31147D5DC31}"/>
                </a:ext>
              </a:extLst>
            </p:cNvPr>
            <p:cNvSpPr/>
            <p:nvPr/>
          </p:nvSpPr>
          <p:spPr>
            <a:xfrm rot="16200000">
              <a:off x="3302309" y="5316611"/>
              <a:ext cx="624608" cy="624608"/>
            </a:xfrm>
            <a:prstGeom prst="chord">
              <a:avLst>
                <a:gd name="adj1" fmla="val 5421403"/>
                <a:gd name="adj2" fmla="val 16157805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254000" dist="266700" dir="10320000" algn="t" rotWithShape="0">
                <a:schemeClr val="accent2">
                  <a:alpha val="2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</p:grpSp>
      <p:pic>
        <p:nvPicPr>
          <p:cNvPr id="16" name="Grafik 15" descr="Prozessor Silhouette">
            <a:extLst>
              <a:ext uri="{FF2B5EF4-FFF2-40B4-BE49-F238E27FC236}">
                <a16:creationId xmlns:a16="http://schemas.microsoft.com/office/drawing/2014/main" id="{11BC6831-2FEB-F086-3B63-0A9FA2428F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9953909">
            <a:off x="5638800" y="411479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22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28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3" presetClass="entr" presetSubtype="28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3" presetClass="entr" presetSubtype="28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3" presetClass="entr" presetSubtype="28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3" presetClass="entr" presetSubtype="28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3" presetClass="entr" presetSubtype="28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3" presetClass="entr" presetSubtype="288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3" presetClass="entr" presetSubtype="28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181B26"/>
            </a:gs>
            <a:gs pos="67000">
              <a:srgbClr val="32394E">
                <a:alpha val="96000"/>
                <a:lumMod val="94000"/>
                <a:lumOff val="6000"/>
              </a:srgbClr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3EAA4A-44E5-168B-4782-977B55E9BEB8}"/>
              </a:ext>
            </a:extLst>
          </p:cNvPr>
          <p:cNvSpPr txBox="1"/>
          <p:nvPr/>
        </p:nvSpPr>
        <p:spPr>
          <a:xfrm>
            <a:off x="964130" y="431070"/>
            <a:ext cx="49177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800" spc="-150">
                <a:solidFill>
                  <a:srgbClr val="535C79"/>
                </a:solidFill>
                <a:latin typeface="+mj-lt"/>
                <a:cs typeface="Space Grotesk" pitchFamily="2" charset="0"/>
              </a:defRPr>
            </a:lvl1pPr>
          </a:lstStyle>
          <a:p>
            <a:r>
              <a:rPr lang="de-DE" dirty="0">
                <a:solidFill>
                  <a:schemeClr val="bg1"/>
                </a:solidFill>
              </a:rPr>
              <a:t>Ein Wunderwerk der Technik</a:t>
            </a:r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54DD7C35-AC3C-2E59-F1A9-8659415495DF}"/>
              </a:ext>
            </a:extLst>
          </p:cNvPr>
          <p:cNvGrpSpPr/>
          <p:nvPr/>
        </p:nvGrpSpPr>
        <p:grpSpPr>
          <a:xfrm>
            <a:off x="964130" y="3787096"/>
            <a:ext cx="4539535" cy="397511"/>
            <a:chOff x="995995" y="3476545"/>
            <a:chExt cx="4539535" cy="39751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A0F6CC2-0E7B-A845-38FC-1EC9A4A382B2}"/>
                </a:ext>
              </a:extLst>
            </p:cNvPr>
            <p:cNvSpPr txBox="1"/>
            <p:nvPr/>
          </p:nvSpPr>
          <p:spPr>
            <a:xfrm>
              <a:off x="1579212" y="3476545"/>
              <a:ext cx="3956318" cy="3828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  <a:spcBef>
                  <a:spcPts val="1200"/>
                </a:spcBef>
              </a:pPr>
              <a:r>
                <a:rPr lang="de-DE" sz="1600" dirty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333 Millionen Transistoren pro mm²</a:t>
              </a:r>
            </a:p>
          </p:txBody>
        </p: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B59073D9-7B7E-1167-B0AE-FA5E2A7BC97D}"/>
                </a:ext>
              </a:extLst>
            </p:cNvPr>
            <p:cNvGrpSpPr/>
            <p:nvPr/>
          </p:nvGrpSpPr>
          <p:grpSpPr>
            <a:xfrm>
              <a:off x="995995" y="3476546"/>
              <a:ext cx="397510" cy="397510"/>
              <a:chOff x="995995" y="3476546"/>
              <a:chExt cx="397510" cy="397510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F67D3787-DD1A-B703-69DB-25D2769A618F}"/>
                  </a:ext>
                </a:extLst>
              </p:cNvPr>
              <p:cNvSpPr/>
              <p:nvPr/>
            </p:nvSpPr>
            <p:spPr>
              <a:xfrm>
                <a:off x="995995" y="3476546"/>
                <a:ext cx="397510" cy="397510"/>
              </a:xfrm>
              <a:prstGeom prst="roundRect">
                <a:avLst>
                  <a:gd name="adj" fmla="val 31518"/>
                </a:avLst>
              </a:prstGeom>
              <a:solidFill>
                <a:srgbClr val="32394E"/>
              </a:solidFill>
              <a:ln>
                <a:noFill/>
              </a:ln>
              <a:effectLst>
                <a:outerShdw blurRad="508000" dist="241300" dir="3000000" algn="t" rotWithShape="0">
                  <a:schemeClr val="tx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Graphic 7">
                <a:extLst>
                  <a:ext uri="{FF2B5EF4-FFF2-40B4-BE49-F238E27FC236}">
                    <a16:creationId xmlns:a16="http://schemas.microsoft.com/office/drawing/2014/main" id="{FB37A078-3FDE-0685-8C7E-B34FF44E7395}"/>
                  </a:ext>
                </a:extLst>
              </p:cNvPr>
              <p:cNvSpPr/>
              <p:nvPr/>
            </p:nvSpPr>
            <p:spPr>
              <a:xfrm>
                <a:off x="1107380" y="3613067"/>
                <a:ext cx="174740" cy="124468"/>
              </a:xfrm>
              <a:custGeom>
                <a:avLst/>
                <a:gdLst>
                  <a:gd name="connsiteX0" fmla="*/ 1460018 w 1663269"/>
                  <a:gd name="connsiteY0" fmla="*/ 34867 h 1184773"/>
                  <a:gd name="connsiteX1" fmla="*/ 597568 w 1663269"/>
                  <a:gd name="connsiteY1" fmla="*/ 897328 h 1184773"/>
                  <a:gd name="connsiteX2" fmla="*/ 203252 w 1663269"/>
                  <a:gd name="connsiteY2" fmla="*/ 503012 h 1184773"/>
                  <a:gd name="connsiteX3" fmla="*/ 34869 w 1663269"/>
                  <a:gd name="connsiteY3" fmla="*/ 503012 h 1184773"/>
                  <a:gd name="connsiteX4" fmla="*/ 34869 w 1663269"/>
                  <a:gd name="connsiteY4" fmla="*/ 671395 h 1184773"/>
                  <a:gd name="connsiteX5" fmla="*/ 513376 w 1663269"/>
                  <a:gd name="connsiteY5" fmla="*/ 1149902 h 1184773"/>
                  <a:gd name="connsiteX6" fmla="*/ 597568 w 1663269"/>
                  <a:gd name="connsiteY6" fmla="*/ 1184773 h 1184773"/>
                  <a:gd name="connsiteX7" fmla="*/ 681759 w 1663269"/>
                  <a:gd name="connsiteY7" fmla="*/ 1149902 h 1184773"/>
                  <a:gd name="connsiteX8" fmla="*/ 1628401 w 1663269"/>
                  <a:gd name="connsiteY8" fmla="*/ 203260 h 1184773"/>
                  <a:gd name="connsiteX9" fmla="*/ 1628401 w 1663269"/>
                  <a:gd name="connsiteY9" fmla="*/ 34877 h 1184773"/>
                  <a:gd name="connsiteX10" fmla="*/ 1460018 w 1663269"/>
                  <a:gd name="connsiteY10" fmla="*/ 34867 h 1184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663269" h="1184773">
                    <a:moveTo>
                      <a:pt x="1460018" y="34867"/>
                    </a:moveTo>
                    <a:lnTo>
                      <a:pt x="597568" y="897328"/>
                    </a:lnTo>
                    <a:lnTo>
                      <a:pt x="203252" y="503012"/>
                    </a:lnTo>
                    <a:cubicBezTo>
                      <a:pt x="156751" y="456520"/>
                      <a:pt x="81370" y="456520"/>
                      <a:pt x="34869" y="503012"/>
                    </a:cubicBezTo>
                    <a:cubicBezTo>
                      <a:pt x="-11623" y="549513"/>
                      <a:pt x="-11623" y="624894"/>
                      <a:pt x="34869" y="671395"/>
                    </a:cubicBezTo>
                    <a:lnTo>
                      <a:pt x="513376" y="1149902"/>
                    </a:lnTo>
                    <a:cubicBezTo>
                      <a:pt x="536627" y="1173143"/>
                      <a:pt x="567097" y="1184773"/>
                      <a:pt x="597568" y="1184773"/>
                    </a:cubicBezTo>
                    <a:cubicBezTo>
                      <a:pt x="628038" y="1184773"/>
                      <a:pt x="658508" y="1173143"/>
                      <a:pt x="681759" y="1149902"/>
                    </a:cubicBezTo>
                    <a:lnTo>
                      <a:pt x="1628401" y="203260"/>
                    </a:lnTo>
                    <a:cubicBezTo>
                      <a:pt x="1674893" y="156759"/>
                      <a:pt x="1674893" y="81378"/>
                      <a:pt x="1628401" y="34877"/>
                    </a:cubicBezTo>
                    <a:cubicBezTo>
                      <a:pt x="1581900" y="-11624"/>
                      <a:pt x="1506510" y="-11624"/>
                      <a:pt x="1460018" y="3486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439A03BF-0FA9-5F90-2CCB-5BC4571CDDEA}"/>
              </a:ext>
            </a:extLst>
          </p:cNvPr>
          <p:cNvGrpSpPr/>
          <p:nvPr/>
        </p:nvGrpSpPr>
        <p:grpSpPr>
          <a:xfrm>
            <a:off x="964130" y="5023395"/>
            <a:ext cx="4966419" cy="704039"/>
            <a:chOff x="995995" y="4712844"/>
            <a:chExt cx="4966419" cy="70403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6DC699D-511D-8C44-1CEE-E1A45F050442}"/>
                </a:ext>
              </a:extLst>
            </p:cNvPr>
            <p:cNvSpPr txBox="1"/>
            <p:nvPr/>
          </p:nvSpPr>
          <p:spPr>
            <a:xfrm>
              <a:off x="1608933" y="4712844"/>
              <a:ext cx="4353481" cy="7040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  <a:spcBef>
                  <a:spcPts val="1200"/>
                </a:spcBef>
              </a:pPr>
              <a:r>
                <a:rPr lang="en-US" sz="1600" dirty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128.300 MIPS (million instructions per second)</a:t>
              </a:r>
            </a:p>
          </p:txBody>
        </p: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54CB5091-F4FC-5936-CDFE-741C211A2B99}"/>
                </a:ext>
              </a:extLst>
            </p:cNvPr>
            <p:cNvGrpSpPr/>
            <p:nvPr/>
          </p:nvGrpSpPr>
          <p:grpSpPr>
            <a:xfrm>
              <a:off x="995995" y="4803875"/>
              <a:ext cx="397510" cy="397510"/>
              <a:chOff x="995995" y="4803875"/>
              <a:chExt cx="397510" cy="397510"/>
            </a:xfrm>
          </p:grpSpPr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CC397D5E-E954-BCBE-9512-BF89348500CC}"/>
                  </a:ext>
                </a:extLst>
              </p:cNvPr>
              <p:cNvSpPr/>
              <p:nvPr/>
            </p:nvSpPr>
            <p:spPr>
              <a:xfrm>
                <a:off x="995995" y="4803875"/>
                <a:ext cx="397510" cy="397510"/>
              </a:xfrm>
              <a:prstGeom prst="roundRect">
                <a:avLst>
                  <a:gd name="adj" fmla="val 33435"/>
                </a:avLst>
              </a:prstGeom>
              <a:solidFill>
                <a:srgbClr val="32394E"/>
              </a:solidFill>
              <a:ln>
                <a:noFill/>
              </a:ln>
              <a:effectLst>
                <a:outerShdw blurRad="508000" dist="241300" dir="3000000" algn="t" rotWithShape="0">
                  <a:schemeClr val="tx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Graphic 7">
                <a:extLst>
                  <a:ext uri="{FF2B5EF4-FFF2-40B4-BE49-F238E27FC236}">
                    <a16:creationId xmlns:a16="http://schemas.microsoft.com/office/drawing/2014/main" id="{1C4CCB20-3C71-8B52-97EB-5855EDD1DB28}"/>
                  </a:ext>
                </a:extLst>
              </p:cNvPr>
              <p:cNvSpPr/>
              <p:nvPr/>
            </p:nvSpPr>
            <p:spPr>
              <a:xfrm>
                <a:off x="1107380" y="4940396"/>
                <a:ext cx="174740" cy="124468"/>
              </a:xfrm>
              <a:custGeom>
                <a:avLst/>
                <a:gdLst>
                  <a:gd name="connsiteX0" fmla="*/ 1460018 w 1663269"/>
                  <a:gd name="connsiteY0" fmla="*/ 34867 h 1184773"/>
                  <a:gd name="connsiteX1" fmla="*/ 597568 w 1663269"/>
                  <a:gd name="connsiteY1" fmla="*/ 897328 h 1184773"/>
                  <a:gd name="connsiteX2" fmla="*/ 203252 w 1663269"/>
                  <a:gd name="connsiteY2" fmla="*/ 503012 h 1184773"/>
                  <a:gd name="connsiteX3" fmla="*/ 34869 w 1663269"/>
                  <a:gd name="connsiteY3" fmla="*/ 503012 h 1184773"/>
                  <a:gd name="connsiteX4" fmla="*/ 34869 w 1663269"/>
                  <a:gd name="connsiteY4" fmla="*/ 671395 h 1184773"/>
                  <a:gd name="connsiteX5" fmla="*/ 513376 w 1663269"/>
                  <a:gd name="connsiteY5" fmla="*/ 1149902 h 1184773"/>
                  <a:gd name="connsiteX6" fmla="*/ 597568 w 1663269"/>
                  <a:gd name="connsiteY6" fmla="*/ 1184773 h 1184773"/>
                  <a:gd name="connsiteX7" fmla="*/ 681759 w 1663269"/>
                  <a:gd name="connsiteY7" fmla="*/ 1149902 h 1184773"/>
                  <a:gd name="connsiteX8" fmla="*/ 1628401 w 1663269"/>
                  <a:gd name="connsiteY8" fmla="*/ 203260 h 1184773"/>
                  <a:gd name="connsiteX9" fmla="*/ 1628401 w 1663269"/>
                  <a:gd name="connsiteY9" fmla="*/ 34877 h 1184773"/>
                  <a:gd name="connsiteX10" fmla="*/ 1460018 w 1663269"/>
                  <a:gd name="connsiteY10" fmla="*/ 34867 h 1184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663269" h="1184773">
                    <a:moveTo>
                      <a:pt x="1460018" y="34867"/>
                    </a:moveTo>
                    <a:lnTo>
                      <a:pt x="597568" y="897328"/>
                    </a:lnTo>
                    <a:lnTo>
                      <a:pt x="203252" y="503012"/>
                    </a:lnTo>
                    <a:cubicBezTo>
                      <a:pt x="156751" y="456520"/>
                      <a:pt x="81370" y="456520"/>
                      <a:pt x="34869" y="503012"/>
                    </a:cubicBezTo>
                    <a:cubicBezTo>
                      <a:pt x="-11623" y="549513"/>
                      <a:pt x="-11623" y="624894"/>
                      <a:pt x="34869" y="671395"/>
                    </a:cubicBezTo>
                    <a:lnTo>
                      <a:pt x="513376" y="1149902"/>
                    </a:lnTo>
                    <a:cubicBezTo>
                      <a:pt x="536627" y="1173143"/>
                      <a:pt x="567097" y="1184773"/>
                      <a:pt x="597568" y="1184773"/>
                    </a:cubicBezTo>
                    <a:cubicBezTo>
                      <a:pt x="628038" y="1184773"/>
                      <a:pt x="658508" y="1173143"/>
                      <a:pt x="681759" y="1149902"/>
                    </a:cubicBezTo>
                    <a:lnTo>
                      <a:pt x="1628401" y="203260"/>
                    </a:lnTo>
                    <a:cubicBezTo>
                      <a:pt x="1674893" y="156759"/>
                      <a:pt x="1674893" y="81378"/>
                      <a:pt x="1628401" y="34877"/>
                    </a:cubicBezTo>
                    <a:cubicBezTo>
                      <a:pt x="1581900" y="-11624"/>
                      <a:pt x="1506510" y="-11624"/>
                      <a:pt x="1460018" y="3486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F79495A-C8C0-0C45-F8CD-13A6A5E14B87}"/>
              </a:ext>
            </a:extLst>
          </p:cNvPr>
          <p:cNvGrpSpPr/>
          <p:nvPr/>
        </p:nvGrpSpPr>
        <p:grpSpPr>
          <a:xfrm>
            <a:off x="964130" y="2459768"/>
            <a:ext cx="4585717" cy="397510"/>
            <a:chOff x="995995" y="2149217"/>
            <a:chExt cx="4585717" cy="39751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893A381-6D68-ED12-0BE6-AFF3D176B975}"/>
                </a:ext>
              </a:extLst>
            </p:cNvPr>
            <p:cNvSpPr txBox="1"/>
            <p:nvPr/>
          </p:nvSpPr>
          <p:spPr>
            <a:xfrm>
              <a:off x="1579212" y="2149217"/>
              <a:ext cx="4002500" cy="3828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  <a:spcBef>
                  <a:spcPts val="1200"/>
                </a:spcBef>
              </a:pPr>
              <a:r>
                <a:rPr lang="de-DE" sz="1600" dirty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&gt; 1 Milliarde Transistoren</a:t>
              </a:r>
            </a:p>
          </p:txBody>
        </p: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9AA08D0C-330A-0D5B-A20B-0D81C7B05798}"/>
                </a:ext>
              </a:extLst>
            </p:cNvPr>
            <p:cNvGrpSpPr/>
            <p:nvPr/>
          </p:nvGrpSpPr>
          <p:grpSpPr>
            <a:xfrm>
              <a:off x="995995" y="2149217"/>
              <a:ext cx="397510" cy="397510"/>
              <a:chOff x="995995" y="2149217"/>
              <a:chExt cx="397510" cy="397510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EB231493-CE0F-167F-E2CC-A6D43DAAB269}"/>
                  </a:ext>
                </a:extLst>
              </p:cNvPr>
              <p:cNvSpPr/>
              <p:nvPr/>
            </p:nvSpPr>
            <p:spPr>
              <a:xfrm>
                <a:off x="995995" y="2149217"/>
                <a:ext cx="397510" cy="397510"/>
              </a:xfrm>
              <a:prstGeom prst="roundRect">
                <a:avLst>
                  <a:gd name="adj" fmla="val 29602"/>
                </a:avLst>
              </a:prstGeom>
              <a:solidFill>
                <a:srgbClr val="32394E"/>
              </a:solidFill>
              <a:ln>
                <a:noFill/>
              </a:ln>
              <a:effectLst>
                <a:outerShdw blurRad="508000" dist="241300" dir="3000000" algn="t" rotWithShape="0">
                  <a:schemeClr val="tx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Graphic 7">
                <a:extLst>
                  <a:ext uri="{FF2B5EF4-FFF2-40B4-BE49-F238E27FC236}">
                    <a16:creationId xmlns:a16="http://schemas.microsoft.com/office/drawing/2014/main" id="{4B5BD1AE-5E78-AE26-D618-04387FCB8334}"/>
                  </a:ext>
                </a:extLst>
              </p:cNvPr>
              <p:cNvSpPr/>
              <p:nvPr/>
            </p:nvSpPr>
            <p:spPr>
              <a:xfrm>
                <a:off x="1107380" y="2285738"/>
                <a:ext cx="174740" cy="124468"/>
              </a:xfrm>
              <a:custGeom>
                <a:avLst/>
                <a:gdLst>
                  <a:gd name="connsiteX0" fmla="*/ 1460018 w 1663269"/>
                  <a:gd name="connsiteY0" fmla="*/ 34867 h 1184773"/>
                  <a:gd name="connsiteX1" fmla="*/ 597568 w 1663269"/>
                  <a:gd name="connsiteY1" fmla="*/ 897328 h 1184773"/>
                  <a:gd name="connsiteX2" fmla="*/ 203252 w 1663269"/>
                  <a:gd name="connsiteY2" fmla="*/ 503012 h 1184773"/>
                  <a:gd name="connsiteX3" fmla="*/ 34869 w 1663269"/>
                  <a:gd name="connsiteY3" fmla="*/ 503012 h 1184773"/>
                  <a:gd name="connsiteX4" fmla="*/ 34869 w 1663269"/>
                  <a:gd name="connsiteY4" fmla="*/ 671395 h 1184773"/>
                  <a:gd name="connsiteX5" fmla="*/ 513376 w 1663269"/>
                  <a:gd name="connsiteY5" fmla="*/ 1149902 h 1184773"/>
                  <a:gd name="connsiteX6" fmla="*/ 597568 w 1663269"/>
                  <a:gd name="connsiteY6" fmla="*/ 1184773 h 1184773"/>
                  <a:gd name="connsiteX7" fmla="*/ 681759 w 1663269"/>
                  <a:gd name="connsiteY7" fmla="*/ 1149902 h 1184773"/>
                  <a:gd name="connsiteX8" fmla="*/ 1628401 w 1663269"/>
                  <a:gd name="connsiteY8" fmla="*/ 203260 h 1184773"/>
                  <a:gd name="connsiteX9" fmla="*/ 1628401 w 1663269"/>
                  <a:gd name="connsiteY9" fmla="*/ 34877 h 1184773"/>
                  <a:gd name="connsiteX10" fmla="*/ 1460018 w 1663269"/>
                  <a:gd name="connsiteY10" fmla="*/ 34867 h 1184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663269" h="1184773">
                    <a:moveTo>
                      <a:pt x="1460018" y="34867"/>
                    </a:moveTo>
                    <a:lnTo>
                      <a:pt x="597568" y="897328"/>
                    </a:lnTo>
                    <a:lnTo>
                      <a:pt x="203252" y="503012"/>
                    </a:lnTo>
                    <a:cubicBezTo>
                      <a:pt x="156751" y="456520"/>
                      <a:pt x="81370" y="456520"/>
                      <a:pt x="34869" y="503012"/>
                    </a:cubicBezTo>
                    <a:cubicBezTo>
                      <a:pt x="-11623" y="549513"/>
                      <a:pt x="-11623" y="624894"/>
                      <a:pt x="34869" y="671395"/>
                    </a:cubicBezTo>
                    <a:lnTo>
                      <a:pt x="513376" y="1149902"/>
                    </a:lnTo>
                    <a:cubicBezTo>
                      <a:pt x="536627" y="1173143"/>
                      <a:pt x="567097" y="1184773"/>
                      <a:pt x="597568" y="1184773"/>
                    </a:cubicBezTo>
                    <a:cubicBezTo>
                      <a:pt x="628038" y="1184773"/>
                      <a:pt x="658508" y="1173143"/>
                      <a:pt x="681759" y="1149902"/>
                    </a:cubicBezTo>
                    <a:lnTo>
                      <a:pt x="1628401" y="203260"/>
                    </a:lnTo>
                    <a:cubicBezTo>
                      <a:pt x="1674893" y="156759"/>
                      <a:pt x="1674893" y="81378"/>
                      <a:pt x="1628401" y="34877"/>
                    </a:cubicBezTo>
                    <a:cubicBezTo>
                      <a:pt x="1581900" y="-11624"/>
                      <a:pt x="1506510" y="-11624"/>
                      <a:pt x="1460018" y="3486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199" name="Grafik 198" descr="Ein Bild, das Schaltung, Elektronik enthält.&#10;&#10;Automatisch generierte Beschreibung">
            <a:extLst>
              <a:ext uri="{FF2B5EF4-FFF2-40B4-BE49-F238E27FC236}">
                <a16:creationId xmlns:a16="http://schemas.microsoft.com/office/drawing/2014/main" id="{C85FF30B-6647-79D8-9839-72818AF83D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290"/>
          <a:stretch/>
        </p:blipFill>
        <p:spPr>
          <a:xfrm>
            <a:off x="6389298" y="1602853"/>
            <a:ext cx="6205268" cy="3747385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336276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8E04DB7-9E34-4DE2-B659-1C29D14E170A}"/>
              </a:ext>
            </a:extLst>
          </p:cNvPr>
          <p:cNvSpPr/>
          <p:nvPr/>
        </p:nvSpPr>
        <p:spPr>
          <a:xfrm>
            <a:off x="8763003" y="3429003"/>
            <a:ext cx="3428997" cy="3428997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49000">
                <a:schemeClr val="accent4"/>
              </a:gs>
              <a:gs pos="100000">
                <a:srgbClr val="181B26"/>
              </a:gs>
            </a:gsLst>
            <a:lin ang="126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5FB7E684-1ED1-47C4-A577-3B7987A08448}"/>
              </a:ext>
            </a:extLst>
          </p:cNvPr>
          <p:cNvSpPr/>
          <p:nvPr/>
        </p:nvSpPr>
        <p:spPr>
          <a:xfrm>
            <a:off x="8758006" y="3429000"/>
            <a:ext cx="3428994" cy="3428997"/>
          </a:xfrm>
          <a:custGeom>
            <a:avLst/>
            <a:gdLst>
              <a:gd name="connsiteX0" fmla="*/ 793433 w 793432"/>
              <a:gd name="connsiteY0" fmla="*/ 350520 h 800100"/>
              <a:gd name="connsiteX1" fmla="*/ 446723 w 793432"/>
              <a:gd name="connsiteY1" fmla="*/ 0 h 800100"/>
              <a:gd name="connsiteX2" fmla="*/ 0 w 793432"/>
              <a:gd name="connsiteY2" fmla="*/ 442913 h 800100"/>
              <a:gd name="connsiteX3" fmla="*/ 354330 w 793432"/>
              <a:gd name="connsiteY3" fmla="*/ 800100 h 800100"/>
              <a:gd name="connsiteX4" fmla="*/ 793433 w 793432"/>
              <a:gd name="connsiteY4" fmla="*/ 80010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432" h="800100">
                <a:moveTo>
                  <a:pt x="793433" y="350520"/>
                </a:moveTo>
                <a:lnTo>
                  <a:pt x="446723" y="0"/>
                </a:lnTo>
                <a:lnTo>
                  <a:pt x="0" y="442913"/>
                </a:lnTo>
                <a:lnTo>
                  <a:pt x="354330" y="800100"/>
                </a:lnTo>
                <a:lnTo>
                  <a:pt x="793433" y="800100"/>
                </a:lnTo>
                <a:close/>
              </a:path>
            </a:pathLst>
          </a:custGeom>
          <a:gradFill flip="none" rotWithShape="1">
            <a:gsLst>
              <a:gs pos="25000">
                <a:schemeClr val="accent4"/>
              </a:gs>
              <a:gs pos="90000">
                <a:schemeClr val="accent4">
                  <a:alpha val="0"/>
                </a:schemeClr>
              </a:gs>
            </a:gsLst>
            <a:lin ang="27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C9BB004-CA51-46AC-997C-7F433E7734B1}"/>
              </a:ext>
            </a:extLst>
          </p:cNvPr>
          <p:cNvSpPr/>
          <p:nvPr/>
        </p:nvSpPr>
        <p:spPr>
          <a:xfrm>
            <a:off x="8763003" y="3"/>
            <a:ext cx="3428997" cy="3428997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49000">
                <a:schemeClr val="accent2"/>
              </a:gs>
              <a:gs pos="100000">
                <a:srgbClr val="181B26"/>
              </a:gs>
            </a:gsLst>
            <a:lin ang="126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42E3843E-3AF9-44A2-B891-852A78A36430}"/>
              </a:ext>
            </a:extLst>
          </p:cNvPr>
          <p:cNvSpPr/>
          <p:nvPr/>
        </p:nvSpPr>
        <p:spPr>
          <a:xfrm>
            <a:off x="8758006" y="0"/>
            <a:ext cx="3428994" cy="3428997"/>
          </a:xfrm>
          <a:custGeom>
            <a:avLst/>
            <a:gdLst>
              <a:gd name="connsiteX0" fmla="*/ 793433 w 793432"/>
              <a:gd name="connsiteY0" fmla="*/ 350520 h 800100"/>
              <a:gd name="connsiteX1" fmla="*/ 446723 w 793432"/>
              <a:gd name="connsiteY1" fmla="*/ 0 h 800100"/>
              <a:gd name="connsiteX2" fmla="*/ 0 w 793432"/>
              <a:gd name="connsiteY2" fmla="*/ 442913 h 800100"/>
              <a:gd name="connsiteX3" fmla="*/ 354330 w 793432"/>
              <a:gd name="connsiteY3" fmla="*/ 800100 h 800100"/>
              <a:gd name="connsiteX4" fmla="*/ 793433 w 793432"/>
              <a:gd name="connsiteY4" fmla="*/ 80010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432" h="800100">
                <a:moveTo>
                  <a:pt x="793433" y="350520"/>
                </a:moveTo>
                <a:lnTo>
                  <a:pt x="446723" y="0"/>
                </a:lnTo>
                <a:lnTo>
                  <a:pt x="0" y="442913"/>
                </a:lnTo>
                <a:lnTo>
                  <a:pt x="354330" y="800100"/>
                </a:lnTo>
                <a:lnTo>
                  <a:pt x="793433" y="800100"/>
                </a:lnTo>
                <a:close/>
              </a:path>
            </a:pathLst>
          </a:custGeom>
          <a:gradFill flip="none" rotWithShape="1">
            <a:gsLst>
              <a:gs pos="25000">
                <a:schemeClr val="accent2"/>
              </a:gs>
              <a:gs pos="90000">
                <a:schemeClr val="accent2">
                  <a:alpha val="0"/>
                </a:schemeClr>
              </a:gs>
            </a:gsLst>
            <a:lin ang="27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15365CB-CBE9-4CAF-BF1A-37DF841EE3F4}"/>
              </a:ext>
            </a:extLst>
          </p:cNvPr>
          <p:cNvSpPr/>
          <p:nvPr/>
        </p:nvSpPr>
        <p:spPr>
          <a:xfrm>
            <a:off x="5339013" y="3429003"/>
            <a:ext cx="3428997" cy="3428997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49000">
                <a:schemeClr val="accent3"/>
              </a:gs>
              <a:gs pos="100000">
                <a:srgbClr val="181B26"/>
              </a:gs>
            </a:gsLst>
            <a:lin ang="126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D5C9F05-B6B7-42D7-AE56-AEF9D9D9BE57}"/>
              </a:ext>
            </a:extLst>
          </p:cNvPr>
          <p:cNvSpPr/>
          <p:nvPr/>
        </p:nvSpPr>
        <p:spPr>
          <a:xfrm>
            <a:off x="5334016" y="3429000"/>
            <a:ext cx="3428994" cy="3428997"/>
          </a:xfrm>
          <a:custGeom>
            <a:avLst/>
            <a:gdLst>
              <a:gd name="connsiteX0" fmla="*/ 793433 w 793432"/>
              <a:gd name="connsiteY0" fmla="*/ 350520 h 800100"/>
              <a:gd name="connsiteX1" fmla="*/ 446723 w 793432"/>
              <a:gd name="connsiteY1" fmla="*/ 0 h 800100"/>
              <a:gd name="connsiteX2" fmla="*/ 0 w 793432"/>
              <a:gd name="connsiteY2" fmla="*/ 442913 h 800100"/>
              <a:gd name="connsiteX3" fmla="*/ 354330 w 793432"/>
              <a:gd name="connsiteY3" fmla="*/ 800100 h 800100"/>
              <a:gd name="connsiteX4" fmla="*/ 793433 w 793432"/>
              <a:gd name="connsiteY4" fmla="*/ 80010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432" h="800100">
                <a:moveTo>
                  <a:pt x="793433" y="350520"/>
                </a:moveTo>
                <a:lnTo>
                  <a:pt x="446723" y="0"/>
                </a:lnTo>
                <a:lnTo>
                  <a:pt x="0" y="442913"/>
                </a:lnTo>
                <a:lnTo>
                  <a:pt x="354330" y="800100"/>
                </a:lnTo>
                <a:lnTo>
                  <a:pt x="793433" y="800100"/>
                </a:lnTo>
                <a:close/>
              </a:path>
            </a:pathLst>
          </a:custGeom>
          <a:gradFill flip="none" rotWithShape="1">
            <a:gsLst>
              <a:gs pos="25000">
                <a:schemeClr val="accent3"/>
              </a:gs>
              <a:gs pos="90000">
                <a:schemeClr val="accent3">
                  <a:alpha val="0"/>
                </a:schemeClr>
              </a:gs>
            </a:gsLst>
            <a:lin ang="27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0C2A6BF-1739-4CE9-93B3-09357E0C4BCA}"/>
              </a:ext>
            </a:extLst>
          </p:cNvPr>
          <p:cNvSpPr/>
          <p:nvPr/>
        </p:nvSpPr>
        <p:spPr>
          <a:xfrm>
            <a:off x="5339013" y="3"/>
            <a:ext cx="3428997" cy="3428997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49000">
                <a:schemeClr val="accent1"/>
              </a:gs>
              <a:gs pos="100000">
                <a:srgbClr val="181B26"/>
              </a:gs>
            </a:gsLst>
            <a:lin ang="126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447B4BBC-DA6B-4AD3-9CEB-8952E9942A69}"/>
              </a:ext>
            </a:extLst>
          </p:cNvPr>
          <p:cNvSpPr/>
          <p:nvPr/>
        </p:nvSpPr>
        <p:spPr>
          <a:xfrm>
            <a:off x="5334016" y="0"/>
            <a:ext cx="3428994" cy="3428997"/>
          </a:xfrm>
          <a:custGeom>
            <a:avLst/>
            <a:gdLst>
              <a:gd name="connsiteX0" fmla="*/ 793433 w 793432"/>
              <a:gd name="connsiteY0" fmla="*/ 350520 h 800100"/>
              <a:gd name="connsiteX1" fmla="*/ 446723 w 793432"/>
              <a:gd name="connsiteY1" fmla="*/ 0 h 800100"/>
              <a:gd name="connsiteX2" fmla="*/ 0 w 793432"/>
              <a:gd name="connsiteY2" fmla="*/ 442913 h 800100"/>
              <a:gd name="connsiteX3" fmla="*/ 354330 w 793432"/>
              <a:gd name="connsiteY3" fmla="*/ 800100 h 800100"/>
              <a:gd name="connsiteX4" fmla="*/ 793433 w 793432"/>
              <a:gd name="connsiteY4" fmla="*/ 80010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432" h="800100">
                <a:moveTo>
                  <a:pt x="793433" y="350520"/>
                </a:moveTo>
                <a:lnTo>
                  <a:pt x="446723" y="0"/>
                </a:lnTo>
                <a:lnTo>
                  <a:pt x="0" y="442913"/>
                </a:lnTo>
                <a:lnTo>
                  <a:pt x="354330" y="800100"/>
                </a:lnTo>
                <a:lnTo>
                  <a:pt x="793433" y="800100"/>
                </a:lnTo>
                <a:close/>
              </a:path>
            </a:pathLst>
          </a:custGeom>
          <a:gradFill>
            <a:gsLst>
              <a:gs pos="25000">
                <a:schemeClr val="accent1"/>
              </a:gs>
              <a:gs pos="90000">
                <a:schemeClr val="accent1">
                  <a:alpha val="0"/>
                </a:schemeClr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36" name="Grafik 35" descr="Personen, die am Computer arbeiten">
            <a:extLst>
              <a:ext uri="{FF2B5EF4-FFF2-40B4-BE49-F238E27FC236}">
                <a16:creationId xmlns:a16="http://schemas.microsoft.com/office/drawing/2014/main" id="{52828678-7C42-F1AF-0424-46252799BD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28" t="-925" r="16590" b="315"/>
          <a:stretch/>
        </p:blipFill>
        <p:spPr>
          <a:xfrm>
            <a:off x="5329014" y="3291574"/>
            <a:ext cx="3433987" cy="3566424"/>
          </a:xfrm>
          <a:prstGeom prst="rect">
            <a:avLst/>
          </a:prstGeom>
        </p:spPr>
      </p:pic>
      <p:pic>
        <p:nvPicPr>
          <p:cNvPr id="28" name="Grafik 27" descr="Wäscheraum mit Waschmaschinen und Kleidungsstücken">
            <a:extLst>
              <a:ext uri="{FF2B5EF4-FFF2-40B4-BE49-F238E27FC236}">
                <a16:creationId xmlns:a16="http://schemas.microsoft.com/office/drawing/2014/main" id="{7975495A-75C1-AC25-05A4-1687A85B1D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9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9" t="1777" r="21979" b="1777"/>
          <a:stretch/>
        </p:blipFill>
        <p:spPr>
          <a:xfrm>
            <a:off x="5334016" y="0"/>
            <a:ext cx="3433994" cy="3437623"/>
          </a:xfrm>
          <a:prstGeom prst="rect">
            <a:avLst/>
          </a:prstGeom>
          <a:effectLst/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3C37312A-34BB-C0C5-701C-B63B187CE362}"/>
              </a:ext>
            </a:extLst>
          </p:cNvPr>
          <p:cNvGrpSpPr/>
          <p:nvPr/>
        </p:nvGrpSpPr>
        <p:grpSpPr>
          <a:xfrm>
            <a:off x="6211124" y="6382014"/>
            <a:ext cx="2268538" cy="635751"/>
            <a:chOff x="6216128" y="5684946"/>
            <a:chExt cx="2268538" cy="635751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D19DB91-BD58-4F45-9B40-593F07B47AEF}"/>
                </a:ext>
              </a:extLst>
            </p:cNvPr>
            <p:cNvSpPr txBox="1"/>
            <p:nvPr/>
          </p:nvSpPr>
          <p:spPr>
            <a:xfrm>
              <a:off x="6216128" y="6023500"/>
              <a:ext cx="2268538" cy="297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344AC9C-B0C2-4099-939E-488042CDE3D0}"/>
                </a:ext>
              </a:extLst>
            </p:cNvPr>
            <p:cNvSpPr txBox="1"/>
            <p:nvPr/>
          </p:nvSpPr>
          <p:spPr>
            <a:xfrm>
              <a:off x="6216128" y="5684946"/>
              <a:ext cx="22685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600" dirty="0">
                  <a:solidFill>
                    <a:schemeClr val="bg1"/>
                  </a:solidFill>
                  <a:effectLst>
                    <a:glow rad="101600">
                      <a:schemeClr val="bg1">
                        <a:alpha val="45000"/>
                      </a:schemeClr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cs typeface="Sora ExtraBold" pitchFamily="2" charset="0"/>
                </a:rPr>
                <a:t>Beruf</a:t>
              </a: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078ED4D9-D305-DE37-F80E-78ED1828D5CF}"/>
              </a:ext>
            </a:extLst>
          </p:cNvPr>
          <p:cNvSpPr txBox="1"/>
          <p:nvPr/>
        </p:nvSpPr>
        <p:spPr>
          <a:xfrm>
            <a:off x="902714" y="2552437"/>
            <a:ext cx="3605786" cy="1537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4400" spc="-300" dirty="0">
                <a:solidFill>
                  <a:schemeClr val="bg1"/>
                </a:solidFill>
                <a:latin typeface="+mj-lt"/>
              </a:rPr>
              <a:t>Sie sind überall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2B4857C-2506-20C5-C7FC-C36556BA4241}"/>
              </a:ext>
            </a:extLst>
          </p:cNvPr>
          <p:cNvGrpSpPr/>
          <p:nvPr/>
        </p:nvGrpSpPr>
        <p:grpSpPr>
          <a:xfrm>
            <a:off x="6238530" y="2953020"/>
            <a:ext cx="2268538" cy="635751"/>
            <a:chOff x="6216128" y="2255946"/>
            <a:chExt cx="2268538" cy="635751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D684766-A5D7-44B9-84E9-AD7FA4430134}"/>
                </a:ext>
              </a:extLst>
            </p:cNvPr>
            <p:cNvSpPr txBox="1"/>
            <p:nvPr/>
          </p:nvSpPr>
          <p:spPr>
            <a:xfrm>
              <a:off x="6216128" y="2594500"/>
              <a:ext cx="2268538" cy="297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CC641F2-6D88-480D-B822-D57F8445A84B}"/>
                </a:ext>
              </a:extLst>
            </p:cNvPr>
            <p:cNvSpPr txBox="1"/>
            <p:nvPr/>
          </p:nvSpPr>
          <p:spPr>
            <a:xfrm>
              <a:off x="6216128" y="2255946"/>
              <a:ext cx="22685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600" dirty="0">
                  <a:solidFill>
                    <a:schemeClr val="bg1"/>
                  </a:solidFill>
                  <a:effectLst>
                    <a:glow rad="101600">
                      <a:schemeClr val="bg1">
                        <a:alpha val="45000"/>
                      </a:schemeClr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cs typeface="Sora ExtraBold" pitchFamily="2" charset="0"/>
                </a:rPr>
                <a:t>Alltag</a:t>
              </a:r>
            </a:p>
          </p:txBody>
        </p:sp>
      </p:grpSp>
      <p:pic>
        <p:nvPicPr>
          <p:cNvPr id="32" name="Grafik 31" descr="Erdgasbetriebenes Stromkraftwerk">
            <a:extLst>
              <a:ext uri="{FF2B5EF4-FFF2-40B4-BE49-F238E27FC236}">
                <a16:creationId xmlns:a16="http://schemas.microsoft.com/office/drawing/2014/main" id="{1F3730EB-3474-8F3F-706B-4FDB686106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5" t="1729" r="30852" b="1485"/>
          <a:stretch/>
        </p:blipFill>
        <p:spPr>
          <a:xfrm>
            <a:off x="8753007" y="0"/>
            <a:ext cx="3438994" cy="343762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B65DEB4-D882-E356-E51E-94D36FDDC98B}"/>
              </a:ext>
            </a:extLst>
          </p:cNvPr>
          <p:cNvGrpSpPr/>
          <p:nvPr/>
        </p:nvGrpSpPr>
        <p:grpSpPr>
          <a:xfrm>
            <a:off x="9640118" y="2930114"/>
            <a:ext cx="2268538" cy="635751"/>
            <a:chOff x="9640118" y="2255946"/>
            <a:chExt cx="2268538" cy="635751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DB38AAC-0358-4D24-8CE2-5A2C166C88DE}"/>
                </a:ext>
              </a:extLst>
            </p:cNvPr>
            <p:cNvSpPr txBox="1"/>
            <p:nvPr/>
          </p:nvSpPr>
          <p:spPr>
            <a:xfrm>
              <a:off x="9640118" y="2594500"/>
              <a:ext cx="2268538" cy="297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2F927E7-0930-41CA-8BD8-A8131F3F4CC8}"/>
                </a:ext>
              </a:extLst>
            </p:cNvPr>
            <p:cNvSpPr txBox="1"/>
            <p:nvPr/>
          </p:nvSpPr>
          <p:spPr>
            <a:xfrm>
              <a:off x="9640118" y="2255946"/>
              <a:ext cx="22685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600" dirty="0">
                  <a:solidFill>
                    <a:schemeClr val="bg1"/>
                  </a:solidFill>
                  <a:effectLst>
                    <a:glow rad="101600">
                      <a:schemeClr val="bg1">
                        <a:alpha val="45000"/>
                      </a:schemeClr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cs typeface="Sora ExtraBold" pitchFamily="2" charset="0"/>
                </a:rPr>
                <a:t>Infrastruktur</a:t>
              </a:r>
            </a:p>
          </p:txBody>
        </p:sp>
      </p:grpSp>
      <p:pic>
        <p:nvPicPr>
          <p:cNvPr id="42" name="Grafik 41" descr="Ingenieurin, die einen Roboter in einer Robotik-Forschungseinrichtung programmiert">
            <a:extLst>
              <a:ext uri="{FF2B5EF4-FFF2-40B4-BE49-F238E27FC236}">
                <a16:creationId xmlns:a16="http://schemas.microsoft.com/office/drawing/2014/main" id="{84897105-B0B9-93C5-B06B-A5935BBDB5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90" t="224" r="16872" b="1"/>
          <a:stretch/>
        </p:blipFill>
        <p:spPr>
          <a:xfrm>
            <a:off x="8758005" y="3424995"/>
            <a:ext cx="3438995" cy="34376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D34B1615-1714-D417-B9A6-08B9EB59BE4A}"/>
              </a:ext>
            </a:extLst>
          </p:cNvPr>
          <p:cNvGrpSpPr/>
          <p:nvPr/>
        </p:nvGrpSpPr>
        <p:grpSpPr>
          <a:xfrm>
            <a:off x="9645118" y="6359108"/>
            <a:ext cx="2268538" cy="635751"/>
            <a:chOff x="9640118" y="5684946"/>
            <a:chExt cx="2268538" cy="63575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A52F55B-CB91-46DA-A985-3F13AB25C2C2}"/>
                </a:ext>
              </a:extLst>
            </p:cNvPr>
            <p:cNvSpPr txBox="1"/>
            <p:nvPr/>
          </p:nvSpPr>
          <p:spPr>
            <a:xfrm>
              <a:off x="9640118" y="6023500"/>
              <a:ext cx="2268538" cy="297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037FC58-8C03-48B3-A137-04D01431D8B3}"/>
                </a:ext>
              </a:extLst>
            </p:cNvPr>
            <p:cNvSpPr txBox="1"/>
            <p:nvPr/>
          </p:nvSpPr>
          <p:spPr>
            <a:xfrm>
              <a:off x="9640118" y="5684946"/>
              <a:ext cx="22685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600" dirty="0">
                  <a:solidFill>
                    <a:schemeClr val="bg1"/>
                  </a:solidFill>
                  <a:effectLst>
                    <a:glow rad="101600">
                      <a:schemeClr val="bg1">
                        <a:alpha val="45000"/>
                      </a:schemeClr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cs typeface="Sora ExtraBold" pitchFamily="2" charset="0"/>
                </a:rPr>
                <a:t>Wirtschaft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704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49333" decel="50667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4.81481E-6 L -2.70833E-6 0.16944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7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49333" decel="50667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70833E-6 4.81481E-6 L -2.70833E-6 0.16944 " pathEditMode="relative" rAng="0" ptsTypes="AA">
                                      <p:cBhvr>
                                        <p:cTn id="17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7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accel="49333" decel="50667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0833E-6 4.81481E-6 L -2.70833E-6 0.16944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7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49333" decel="50667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70833E-6 4.81481E-6 L -2.70833E-6 0.16944 " pathEditMode="relative" rAng="0" ptsTypes="AA">
                                      <p:cBhvr>
                                        <p:cTn id="27" dur="75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72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5" grpId="0" animBg="1"/>
      <p:bldP spid="29" grpId="0" animBg="1"/>
      <p:bldP spid="29" grpId="1" animBg="1"/>
      <p:bldP spid="30" grpId="0" animBg="1"/>
      <p:bldP spid="33" grpId="0" animBg="1"/>
      <p:bldP spid="33" grpId="1" animBg="1"/>
      <p:bldP spid="34" grpId="0" animBg="1"/>
      <p:bldP spid="37" grpId="0" animBg="1"/>
      <p:bldP spid="37" grpId="1" animBg="1"/>
      <p:bldP spid="38" grpId="0" animBg="1"/>
      <p:bldP spid="75" grpId="0"/>
      <p:bldP spid="7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1B26"/>
            </a:gs>
            <a:gs pos="100000">
              <a:srgbClr val="32394E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8">
            <a:extLst>
              <a:ext uri="{FF2B5EF4-FFF2-40B4-BE49-F238E27FC236}">
                <a16:creationId xmlns:a16="http://schemas.microsoft.com/office/drawing/2014/main" id="{2FAA70C3-2AD5-42D6-AC00-5977FEA4D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D1D4658-32CD-4903-BDA6-7B54EEA4E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Bildplatzhalter 13" descr="Ein Bild, das Elektronik, Schaltung enthält.&#10;&#10;Automatisch generierte Beschreibung">
            <a:extLst>
              <a:ext uri="{FF2B5EF4-FFF2-40B4-BE49-F238E27FC236}">
                <a16:creationId xmlns:a16="http://schemas.microsoft.com/office/drawing/2014/main" id="{3B8A43C7-4029-1EA0-4662-04B98535254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819" r="1" b="2820"/>
          <a:stretch/>
        </p:blipFill>
        <p:spPr>
          <a:xfrm>
            <a:off x="3890886" y="983228"/>
            <a:ext cx="8301112" cy="5874772"/>
          </a:xfrm>
          <a:custGeom>
            <a:avLst/>
            <a:gdLst/>
            <a:ahLst/>
            <a:cxnLst/>
            <a:rect l="l" t="t" r="r" b="b"/>
            <a:pathLst>
              <a:path w="8301112" h="5874772">
                <a:moveTo>
                  <a:pt x="3607511" y="0"/>
                </a:moveTo>
                <a:cubicBezTo>
                  <a:pt x="3607511" y="0"/>
                  <a:pt x="3607511" y="0"/>
                  <a:pt x="8106431" y="0"/>
                </a:cubicBezTo>
                <a:lnTo>
                  <a:pt x="8301112" y="0"/>
                </a:lnTo>
                <a:lnTo>
                  <a:pt x="8301112" y="5874772"/>
                </a:lnTo>
                <a:lnTo>
                  <a:pt x="27685" y="5874772"/>
                </a:lnTo>
                <a:lnTo>
                  <a:pt x="24376" y="5862584"/>
                </a:lnTo>
                <a:cubicBezTo>
                  <a:pt x="-24375" y="5631005"/>
                  <a:pt x="0" y="5362863"/>
                  <a:pt x="97502" y="5167850"/>
                </a:cubicBezTo>
                <a:cubicBezTo>
                  <a:pt x="97502" y="5167850"/>
                  <a:pt x="97502" y="5167850"/>
                  <a:pt x="2827510" y="438782"/>
                </a:cubicBezTo>
                <a:cubicBezTo>
                  <a:pt x="2973760" y="195014"/>
                  <a:pt x="3331265" y="0"/>
                  <a:pt x="3607511" y="0"/>
                </a:cubicBezTo>
                <a:close/>
              </a:path>
            </a:pathLst>
          </a:custGeom>
          <a:effectLst>
            <a:glow rad="596900">
              <a:schemeClr val="accent1">
                <a:alpha val="8000"/>
              </a:schemeClr>
            </a:glow>
          </a:effectLst>
        </p:spPr>
      </p:pic>
      <p:pic>
        <p:nvPicPr>
          <p:cNvPr id="11" name="Bildplatzhalter 10" descr="Ein Bild, das Text, Elektronik, Schaltung enthält.&#10;&#10;Automatisch generierte Beschreibung">
            <a:extLst>
              <a:ext uri="{FF2B5EF4-FFF2-40B4-BE49-F238E27FC236}">
                <a16:creationId xmlns:a16="http://schemas.microsoft.com/office/drawing/2014/main" id="{5935920A-D109-23D2-7282-62FF7710C65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0108" r="10106" b="-1"/>
          <a:stretch/>
        </p:blipFill>
        <p:spPr>
          <a:xfrm>
            <a:off x="266700" y="360023"/>
            <a:ext cx="5342805" cy="4453168"/>
          </a:xfrm>
          <a:custGeom>
            <a:avLst/>
            <a:gdLst/>
            <a:ahLst/>
            <a:cxnLst/>
            <a:rect l="l" t="t" r="r" b="b"/>
            <a:pathLst>
              <a:path w="5846002" h="4872577">
                <a:moveTo>
                  <a:pt x="343285" y="2953992"/>
                </a:moveTo>
                <a:cubicBezTo>
                  <a:pt x="343285" y="2953992"/>
                  <a:pt x="343285" y="2953992"/>
                  <a:pt x="849063" y="2953992"/>
                </a:cubicBezTo>
                <a:cubicBezTo>
                  <a:pt x="880743" y="2953992"/>
                  <a:pt x="911330" y="2971406"/>
                  <a:pt x="926624" y="2999703"/>
                </a:cubicBezTo>
                <a:cubicBezTo>
                  <a:pt x="926624" y="2999703"/>
                  <a:pt x="926624" y="2999703"/>
                  <a:pt x="1180059" y="3436136"/>
                </a:cubicBezTo>
                <a:cubicBezTo>
                  <a:pt x="1196445" y="3463345"/>
                  <a:pt x="1196445" y="3498172"/>
                  <a:pt x="1180059" y="3525382"/>
                </a:cubicBezTo>
                <a:cubicBezTo>
                  <a:pt x="1180059" y="3525382"/>
                  <a:pt x="1180059" y="3525382"/>
                  <a:pt x="926624" y="3961814"/>
                </a:cubicBezTo>
                <a:cubicBezTo>
                  <a:pt x="911330" y="3990111"/>
                  <a:pt x="880743" y="4007525"/>
                  <a:pt x="849063" y="4007525"/>
                </a:cubicBezTo>
                <a:cubicBezTo>
                  <a:pt x="849063" y="4007525"/>
                  <a:pt x="849063" y="4007525"/>
                  <a:pt x="343285" y="4007525"/>
                </a:cubicBezTo>
                <a:cubicBezTo>
                  <a:pt x="310513" y="4007525"/>
                  <a:pt x="281019" y="3990111"/>
                  <a:pt x="264633" y="3961814"/>
                </a:cubicBezTo>
                <a:cubicBezTo>
                  <a:pt x="264633" y="3961814"/>
                  <a:pt x="264633" y="3961814"/>
                  <a:pt x="12290" y="3525382"/>
                </a:cubicBezTo>
                <a:cubicBezTo>
                  <a:pt x="-4096" y="3498172"/>
                  <a:pt x="-4096" y="3463345"/>
                  <a:pt x="12290" y="3436136"/>
                </a:cubicBezTo>
                <a:cubicBezTo>
                  <a:pt x="12290" y="3436136"/>
                  <a:pt x="12290" y="3436136"/>
                  <a:pt x="264633" y="2999703"/>
                </a:cubicBezTo>
                <a:cubicBezTo>
                  <a:pt x="281019" y="2971406"/>
                  <a:pt x="310513" y="2953992"/>
                  <a:pt x="343285" y="2953992"/>
                </a:cubicBezTo>
                <a:close/>
                <a:moveTo>
                  <a:pt x="2353334" y="538808"/>
                </a:moveTo>
                <a:cubicBezTo>
                  <a:pt x="2353334" y="538808"/>
                  <a:pt x="2353334" y="538808"/>
                  <a:pt x="2613403" y="538808"/>
                </a:cubicBezTo>
                <a:lnTo>
                  <a:pt x="2643742" y="538808"/>
                </a:lnTo>
                <a:lnTo>
                  <a:pt x="2672692" y="588661"/>
                </a:lnTo>
                <a:cubicBezTo>
                  <a:pt x="2713002" y="658078"/>
                  <a:pt x="2759909" y="738855"/>
                  <a:pt x="2814491" y="832849"/>
                </a:cubicBezTo>
                <a:cubicBezTo>
                  <a:pt x="2839586" y="874521"/>
                  <a:pt x="2839586" y="927860"/>
                  <a:pt x="2814491" y="969531"/>
                </a:cubicBezTo>
                <a:cubicBezTo>
                  <a:pt x="2814491" y="969531"/>
                  <a:pt x="2814491" y="969531"/>
                  <a:pt x="2426350" y="1637936"/>
                </a:cubicBezTo>
                <a:cubicBezTo>
                  <a:pt x="2402927" y="1681274"/>
                  <a:pt x="2356083" y="1707943"/>
                  <a:pt x="2307565" y="1707943"/>
                </a:cubicBezTo>
                <a:cubicBezTo>
                  <a:pt x="2307565" y="1707943"/>
                  <a:pt x="2307565" y="1707943"/>
                  <a:pt x="1532956" y="1707943"/>
                </a:cubicBezTo>
                <a:cubicBezTo>
                  <a:pt x="1520409" y="1707943"/>
                  <a:pt x="1508175" y="1706276"/>
                  <a:pt x="1496490" y="1703099"/>
                </a:cubicBezTo>
                <a:lnTo>
                  <a:pt x="1471408" y="1692583"/>
                </a:lnTo>
                <a:lnTo>
                  <a:pt x="1486736" y="1666073"/>
                </a:lnTo>
                <a:cubicBezTo>
                  <a:pt x="1625328" y="1426376"/>
                  <a:pt x="1802725" y="1119564"/>
                  <a:pt x="2029793" y="726844"/>
                </a:cubicBezTo>
                <a:cubicBezTo>
                  <a:pt x="2097197" y="610441"/>
                  <a:pt x="2218525" y="538808"/>
                  <a:pt x="2353334" y="538808"/>
                </a:cubicBezTo>
                <a:close/>
                <a:moveTo>
                  <a:pt x="1487085" y="0"/>
                </a:moveTo>
                <a:cubicBezTo>
                  <a:pt x="1487085" y="0"/>
                  <a:pt x="1487085" y="0"/>
                  <a:pt x="2360840" y="0"/>
                </a:cubicBezTo>
                <a:cubicBezTo>
                  <a:pt x="2415568" y="0"/>
                  <a:pt x="2468407" y="30084"/>
                  <a:pt x="2494828" y="78969"/>
                </a:cubicBezTo>
                <a:cubicBezTo>
                  <a:pt x="2494828" y="78969"/>
                  <a:pt x="2494828" y="78969"/>
                  <a:pt x="2729665" y="483373"/>
                </a:cubicBezTo>
                <a:lnTo>
                  <a:pt x="2756194" y="529058"/>
                </a:lnTo>
                <a:lnTo>
                  <a:pt x="2735320" y="529058"/>
                </a:lnTo>
                <a:lnTo>
                  <a:pt x="2636659" y="529058"/>
                </a:lnTo>
                <a:lnTo>
                  <a:pt x="2593799" y="455250"/>
                </a:lnTo>
                <a:cubicBezTo>
                  <a:pt x="2430052" y="173267"/>
                  <a:pt x="2430052" y="173267"/>
                  <a:pt x="2430052" y="173267"/>
                </a:cubicBezTo>
                <a:cubicBezTo>
                  <a:pt x="2406629" y="129929"/>
                  <a:pt x="2359785" y="103259"/>
                  <a:pt x="2311267" y="103259"/>
                </a:cubicBezTo>
                <a:cubicBezTo>
                  <a:pt x="1536658" y="103259"/>
                  <a:pt x="1536658" y="103259"/>
                  <a:pt x="1536658" y="103259"/>
                </a:cubicBezTo>
                <a:cubicBezTo>
                  <a:pt x="1486468" y="103259"/>
                  <a:pt x="1441296" y="129929"/>
                  <a:pt x="1416201" y="173267"/>
                </a:cubicBezTo>
                <a:cubicBezTo>
                  <a:pt x="1029733" y="841671"/>
                  <a:pt x="1029733" y="841671"/>
                  <a:pt x="1029733" y="841671"/>
                </a:cubicBezTo>
                <a:cubicBezTo>
                  <a:pt x="1004637" y="883343"/>
                  <a:pt x="1004637" y="936682"/>
                  <a:pt x="1029733" y="978353"/>
                </a:cubicBezTo>
                <a:cubicBezTo>
                  <a:pt x="1416201" y="1646758"/>
                  <a:pt x="1416201" y="1646758"/>
                  <a:pt x="1416201" y="1646758"/>
                </a:cubicBezTo>
                <a:cubicBezTo>
                  <a:pt x="1428749" y="1668427"/>
                  <a:pt x="1446315" y="1685929"/>
                  <a:pt x="1467019" y="1698013"/>
                </a:cubicBezTo>
                <a:lnTo>
                  <a:pt x="1472899" y="1700478"/>
                </a:lnTo>
                <a:lnTo>
                  <a:pt x="1441377" y="1754996"/>
                </a:lnTo>
                <a:lnTo>
                  <a:pt x="1417933" y="1795543"/>
                </a:lnTo>
                <a:lnTo>
                  <a:pt x="1442249" y="1805738"/>
                </a:lnTo>
                <a:cubicBezTo>
                  <a:pt x="1455430" y="1809322"/>
                  <a:pt x="1469230" y="1811202"/>
                  <a:pt x="1483383" y="1811202"/>
                </a:cubicBezTo>
                <a:cubicBezTo>
                  <a:pt x="2357138" y="1811202"/>
                  <a:pt x="2357138" y="1811202"/>
                  <a:pt x="2357138" y="1811202"/>
                </a:cubicBezTo>
                <a:cubicBezTo>
                  <a:pt x="2411866" y="1811202"/>
                  <a:pt x="2464705" y="1781120"/>
                  <a:pt x="2491126" y="1732235"/>
                </a:cubicBezTo>
                <a:cubicBezTo>
                  <a:pt x="2928947" y="978278"/>
                  <a:pt x="2928947" y="978278"/>
                  <a:pt x="2928947" y="978278"/>
                </a:cubicBezTo>
                <a:cubicBezTo>
                  <a:pt x="2957254" y="931274"/>
                  <a:pt x="2957254" y="871108"/>
                  <a:pt x="2928947" y="824102"/>
                </a:cubicBezTo>
                <a:cubicBezTo>
                  <a:pt x="2874220" y="729858"/>
                  <a:pt x="2826333" y="647394"/>
                  <a:pt x="2784432" y="575238"/>
                </a:cubicBezTo>
                <a:lnTo>
                  <a:pt x="2763277" y="538808"/>
                </a:lnTo>
                <a:lnTo>
                  <a:pt x="2861280" y="538808"/>
                </a:lnTo>
                <a:cubicBezTo>
                  <a:pt x="3166048" y="538808"/>
                  <a:pt x="3653676" y="538808"/>
                  <a:pt x="4433881" y="538808"/>
                </a:cubicBezTo>
                <a:cubicBezTo>
                  <a:pt x="4564197" y="538808"/>
                  <a:pt x="4690018" y="610441"/>
                  <a:pt x="4752929" y="726844"/>
                </a:cubicBezTo>
                <a:cubicBezTo>
                  <a:pt x="4752929" y="726844"/>
                  <a:pt x="4752929" y="726844"/>
                  <a:pt x="5795449" y="2522134"/>
                </a:cubicBezTo>
                <a:cubicBezTo>
                  <a:pt x="5862854" y="2634060"/>
                  <a:pt x="5862854" y="2777325"/>
                  <a:pt x="5795449" y="2889251"/>
                </a:cubicBezTo>
                <a:cubicBezTo>
                  <a:pt x="5795449" y="2889251"/>
                  <a:pt x="5795449" y="2889251"/>
                  <a:pt x="4752929" y="4684542"/>
                </a:cubicBezTo>
                <a:cubicBezTo>
                  <a:pt x="4690018" y="4800945"/>
                  <a:pt x="4564197" y="4872577"/>
                  <a:pt x="4433881" y="4872577"/>
                </a:cubicBezTo>
                <a:cubicBezTo>
                  <a:pt x="4433881" y="4872577"/>
                  <a:pt x="4433881" y="4872577"/>
                  <a:pt x="2353334" y="4872577"/>
                </a:cubicBezTo>
                <a:cubicBezTo>
                  <a:pt x="2218525" y="4872577"/>
                  <a:pt x="2097197" y="4800945"/>
                  <a:pt x="2029793" y="4684542"/>
                </a:cubicBezTo>
                <a:cubicBezTo>
                  <a:pt x="2029793" y="4684542"/>
                  <a:pt x="2029793" y="4684542"/>
                  <a:pt x="991766" y="2889251"/>
                </a:cubicBezTo>
                <a:cubicBezTo>
                  <a:pt x="924361" y="2777325"/>
                  <a:pt x="924361" y="2634060"/>
                  <a:pt x="991766" y="2522134"/>
                </a:cubicBezTo>
                <a:cubicBezTo>
                  <a:pt x="991766" y="2522134"/>
                  <a:pt x="991766" y="2522134"/>
                  <a:pt x="1377193" y="1855530"/>
                </a:cubicBezTo>
                <a:lnTo>
                  <a:pt x="1409676" y="1799352"/>
                </a:lnTo>
                <a:lnTo>
                  <a:pt x="1408533" y="1798873"/>
                </a:lnTo>
                <a:cubicBezTo>
                  <a:pt x="1385179" y="1785241"/>
                  <a:pt x="1365364" y="1765500"/>
                  <a:pt x="1351210" y="1741057"/>
                </a:cubicBezTo>
                <a:cubicBezTo>
                  <a:pt x="1351210" y="1741057"/>
                  <a:pt x="1351210" y="1741057"/>
                  <a:pt x="915276" y="987100"/>
                </a:cubicBezTo>
                <a:cubicBezTo>
                  <a:pt x="886968" y="940096"/>
                  <a:pt x="886968" y="879930"/>
                  <a:pt x="915276" y="832924"/>
                </a:cubicBezTo>
                <a:cubicBezTo>
                  <a:pt x="915276" y="832924"/>
                  <a:pt x="915276" y="832924"/>
                  <a:pt x="1351210" y="78969"/>
                </a:cubicBezTo>
                <a:cubicBezTo>
                  <a:pt x="1379517" y="30084"/>
                  <a:pt x="1430471" y="0"/>
                  <a:pt x="1487085" y="0"/>
                </a:cubicBezTo>
                <a:close/>
              </a:path>
            </a:pathLst>
          </a:custGeom>
          <a:effectLst>
            <a:glow rad="241300">
              <a:srgbClr val="32394E">
                <a:alpha val="34000"/>
              </a:srgbClr>
            </a:glow>
            <a:softEdge rad="0"/>
          </a:effectLst>
          <a:scene3d>
            <a:camera prst="orthographicFront"/>
            <a:lightRig rig="threePt" dir="t"/>
          </a:scene3d>
          <a:sp3d>
            <a:bevelT w="0"/>
          </a:sp3d>
        </p:spPr>
      </p:pic>
    </p:spTree>
    <p:extLst>
      <p:ext uri="{BB962C8B-B14F-4D97-AF65-F5344CB8AC3E}">
        <p14:creationId xmlns:p14="http://schemas.microsoft.com/office/powerpoint/2010/main" val="242720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5291053-418C-45EF-A95D-8F641B09792A}"/>
              </a:ext>
            </a:extLst>
          </p:cNvPr>
          <p:cNvSpPr txBox="1"/>
          <p:nvPr/>
        </p:nvSpPr>
        <p:spPr>
          <a:xfrm>
            <a:off x="6037349" y="1170260"/>
            <a:ext cx="51635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chemeClr val="bg1"/>
                </a:solidFill>
                <a:latin typeface="+mj-lt"/>
                <a:cs typeface="Plus Jakarta Sans" pitchFamily="2" charset="0"/>
              </a:rPr>
              <a:t>Konrad Zuse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E9C8C2-A6F7-4D8E-935A-1A65AD9B30FF}"/>
              </a:ext>
            </a:extLst>
          </p:cNvPr>
          <p:cNvSpPr txBox="1"/>
          <p:nvPr/>
        </p:nvSpPr>
        <p:spPr>
          <a:xfrm>
            <a:off x="6096000" y="2163928"/>
            <a:ext cx="4221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/>
                </a:solidFill>
                <a:latin typeface="+mj-lt"/>
                <a:cs typeface="Plus Jakarta Sans" pitchFamily="2" charset="0"/>
              </a:rPr>
              <a:t>Pionier der Computergeschichte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A7EC963-0426-4789-AD29-F58EA4D770E0}"/>
              </a:ext>
            </a:extLst>
          </p:cNvPr>
          <p:cNvSpPr/>
          <p:nvPr/>
        </p:nvSpPr>
        <p:spPr>
          <a:xfrm>
            <a:off x="6037350" y="2766832"/>
            <a:ext cx="4183936" cy="347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chemeClr val="bg1"/>
                </a:solidFill>
                <a:ea typeface="Lato" panose="020F0502020204030203" pitchFamily="34" charset="0"/>
                <a:cs typeface="Lato" panose="020F0502020204030203" pitchFamily="34" charset="0"/>
              </a:rPr>
              <a:t>Entwicklung der Z1, Z2 und </a:t>
            </a:r>
            <a:r>
              <a:rPr lang="de-DE" sz="1400" b="1" dirty="0">
                <a:solidFill>
                  <a:schemeClr val="bg1"/>
                </a:solidFill>
                <a:ea typeface="Lato" panose="020F0502020204030203" pitchFamily="34" charset="0"/>
                <a:cs typeface="Lato" panose="020F0502020204030203" pitchFamily="34" charset="0"/>
              </a:rPr>
              <a:t>Z3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C8174A8-8F05-1C31-D93C-1E93819263ED}"/>
              </a:ext>
            </a:extLst>
          </p:cNvPr>
          <p:cNvSpPr/>
          <p:nvPr/>
        </p:nvSpPr>
        <p:spPr>
          <a:xfrm>
            <a:off x="11665985" y="186158"/>
            <a:ext cx="286529" cy="28652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65100" dir="6720000" algn="t" rotWithShape="0">
              <a:schemeClr val="accent1">
                <a:alpha val="1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8" name="Bildplatzhalter 7" descr="Ein Bild, das Mann, Anzug enthält.&#10;&#10;Automatisch generierte Beschreibung">
            <a:extLst>
              <a:ext uri="{FF2B5EF4-FFF2-40B4-BE49-F238E27FC236}">
                <a16:creationId xmlns:a16="http://schemas.microsoft.com/office/drawing/2014/main" id="{83012101-C731-5096-DFB4-80BEF6111C1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00" b="9800"/>
          <a:stretch>
            <a:fillRect/>
          </a:stretch>
        </p:blipFill>
        <p:spPr/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98332ABD-AB01-EEA5-7239-94BE8B756245}"/>
              </a:ext>
            </a:extLst>
          </p:cNvPr>
          <p:cNvGrpSpPr/>
          <p:nvPr/>
        </p:nvGrpSpPr>
        <p:grpSpPr>
          <a:xfrm rot="2700000">
            <a:off x="1449985" y="4818444"/>
            <a:ext cx="403471" cy="408054"/>
            <a:chOff x="3302309" y="5316611"/>
            <a:chExt cx="624608" cy="631703"/>
          </a:xfrm>
        </p:grpSpPr>
        <p:sp>
          <p:nvSpPr>
            <p:cNvPr id="32" name="Chord 31">
              <a:extLst>
                <a:ext uri="{FF2B5EF4-FFF2-40B4-BE49-F238E27FC236}">
                  <a16:creationId xmlns:a16="http://schemas.microsoft.com/office/drawing/2014/main" id="{5C972F42-672C-D082-A413-4FE61430D824}"/>
                </a:ext>
              </a:extLst>
            </p:cNvPr>
            <p:cNvSpPr/>
            <p:nvPr/>
          </p:nvSpPr>
          <p:spPr>
            <a:xfrm rot="5400000">
              <a:off x="3302694" y="5324475"/>
              <a:ext cx="623839" cy="623839"/>
            </a:xfrm>
            <a:prstGeom prst="chord">
              <a:avLst>
                <a:gd name="adj1" fmla="val 5421403"/>
                <a:gd name="adj2" fmla="val 16157805"/>
              </a:avLst>
            </a:prstGeom>
            <a:solidFill>
              <a:schemeClr val="accent2"/>
            </a:solidFill>
            <a:ln>
              <a:noFill/>
            </a:ln>
            <a:effectLst>
              <a:outerShdw blurRad="254000" dist="266700" dir="10320000" algn="t" rotWithShape="0">
                <a:schemeClr val="accent2">
                  <a:alpha val="2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4" name="Chord 33">
              <a:extLst>
                <a:ext uri="{FF2B5EF4-FFF2-40B4-BE49-F238E27FC236}">
                  <a16:creationId xmlns:a16="http://schemas.microsoft.com/office/drawing/2014/main" id="{A7231F09-D533-E626-2322-1A14F00E36CD}"/>
                </a:ext>
              </a:extLst>
            </p:cNvPr>
            <p:cNvSpPr/>
            <p:nvPr/>
          </p:nvSpPr>
          <p:spPr>
            <a:xfrm rot="16200000">
              <a:off x="3302309" y="5316611"/>
              <a:ext cx="624608" cy="624608"/>
            </a:xfrm>
            <a:prstGeom prst="chord">
              <a:avLst>
                <a:gd name="adj1" fmla="val 5421403"/>
                <a:gd name="adj2" fmla="val 16157805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254000" dist="266700" dir="10320000" algn="t" rotWithShape="0">
                <a:schemeClr val="accent2">
                  <a:alpha val="2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38116F02-D6EB-7F55-14B1-07BECA13A424}"/>
              </a:ext>
            </a:extLst>
          </p:cNvPr>
          <p:cNvGrpSpPr/>
          <p:nvPr/>
        </p:nvGrpSpPr>
        <p:grpSpPr>
          <a:xfrm>
            <a:off x="5946776" y="3695272"/>
            <a:ext cx="4797425" cy="1325302"/>
            <a:chOff x="5946776" y="3695272"/>
            <a:chExt cx="4797425" cy="1325302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18B6461-2515-4CCE-B6E7-A08E44BC5292}"/>
                </a:ext>
              </a:extLst>
            </p:cNvPr>
            <p:cNvSpPr/>
            <p:nvPr/>
          </p:nvSpPr>
          <p:spPr>
            <a:xfrm>
              <a:off x="5946776" y="3695272"/>
              <a:ext cx="4797425" cy="1325302"/>
            </a:xfrm>
            <a:prstGeom prst="roundRect">
              <a:avLst>
                <a:gd name="adj" fmla="val 12974"/>
              </a:avLst>
            </a:prstGeom>
            <a:solidFill>
              <a:srgbClr val="32394E">
                <a:alpha val="40000"/>
              </a:srgbClr>
            </a:solidFill>
            <a:effectLst>
              <a:outerShdw blurRad="812800" dist="698500" dir="8100000" sx="96000" sy="96000" algn="tr" rotWithShape="0">
                <a:prstClr val="black">
                  <a:alpha val="5000"/>
                </a:prstClr>
              </a:outerShdw>
            </a:effectLst>
          </p:spPr>
          <p:txBody>
            <a:bodyPr wrap="square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 sz="1400">
                <a:solidFill>
                  <a:schemeClr val="bg1"/>
                </a:solidFill>
              </a:endParaRP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75DA96F8-95DC-A23A-0387-D1E3BAA4F450}"/>
                </a:ext>
              </a:extLst>
            </p:cNvPr>
            <p:cNvSpPr txBox="1"/>
            <p:nvPr/>
          </p:nvSpPr>
          <p:spPr>
            <a:xfrm>
              <a:off x="6323163" y="3829181"/>
              <a:ext cx="526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chemeClr val="bg1"/>
                  </a:solidFill>
                  <a:effectLst>
                    <a:glow rad="101600">
                      <a:schemeClr val="bg1">
                        <a:lumMod val="65000"/>
                        <a:alpha val="17000"/>
                      </a:schemeClr>
                    </a:glow>
                    <a:reflection blurRad="6350" stA="55000" endA="300" endPos="45500" dir="5400000" sy="-100000" algn="bl" rotWithShape="0"/>
                  </a:effectLst>
                </a:rPr>
                <a:t>Z3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C6E16F57-47FE-CD36-51B4-85E5C5BEBF88}"/>
                </a:ext>
              </a:extLst>
            </p:cNvPr>
            <p:cNvSpPr txBox="1"/>
            <p:nvPr/>
          </p:nvSpPr>
          <p:spPr>
            <a:xfrm>
              <a:off x="6323163" y="4246543"/>
              <a:ext cx="4408098" cy="646331"/>
            </a:xfrm>
            <a:prstGeom prst="rect">
              <a:avLst/>
            </a:prstGeom>
            <a:noFill/>
            <a:effectLst>
              <a:glow rad="25400"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effectLst>
                    <a:glow rad="279400">
                      <a:schemeClr val="bg1">
                        <a:lumMod val="65000"/>
                        <a:alpha val="8000"/>
                      </a:schemeClr>
                    </a:glow>
                  </a:effectLst>
                </a:rPr>
                <a:t>Die Z3 war der erste funktionsfähige Digitalrechner weltweit.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027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3" presetClass="entr" presetSubtype="28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3" grpId="0"/>
      <p:bldP spid="13" grpId="1"/>
      <p:bldP spid="33" grpId="0"/>
      <p:bldP spid="33" grpId="1"/>
      <p:bldP spid="38" grpId="0" animBg="1"/>
      <p:bldP spid="3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5000">
              <a:srgbClr val="32394E"/>
            </a:gs>
            <a:gs pos="0">
              <a:srgbClr val="32394E">
                <a:lumMod val="91000"/>
                <a:lumOff val="9000"/>
              </a:srgbClr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6800A4F-1191-104E-3B0C-6B609DE275EC}"/>
              </a:ext>
            </a:extLst>
          </p:cNvPr>
          <p:cNvSpPr txBox="1"/>
          <p:nvPr/>
        </p:nvSpPr>
        <p:spPr>
          <a:xfrm>
            <a:off x="2438639" y="3163861"/>
            <a:ext cx="4591321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6000" b="1">
                <a:solidFill>
                  <a:schemeClr val="accent1"/>
                </a:solidFill>
                <a:effectLst>
                  <a:outerShdw blurRad="101600" dist="63500" dir="10800000" algn="r" rotWithShape="0">
                    <a:schemeClr val="accent1">
                      <a:alpha val="25000"/>
                    </a:schemeClr>
                  </a:outerShdw>
                </a:effectLst>
                <a:latin typeface="+mj-lt"/>
              </a:defRPr>
            </a:lvl1pPr>
          </a:lstStyle>
          <a:p>
            <a:r>
              <a:rPr lang="en-US" b="0" dirty="0">
                <a:solidFill>
                  <a:srgbClr val="181B26"/>
                </a:solidFill>
                <a:effectLst/>
              </a:rPr>
              <a:t>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F0BDF0-4DBD-27F5-6270-649F4908E2F0}"/>
              </a:ext>
            </a:extLst>
          </p:cNvPr>
          <p:cNvSpPr txBox="1"/>
          <p:nvPr/>
        </p:nvSpPr>
        <p:spPr>
          <a:xfrm>
            <a:off x="5722137" y="-78940"/>
            <a:ext cx="523179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900" dirty="0">
                <a:solidFill>
                  <a:srgbClr val="181B26"/>
                </a:solidFill>
                <a:latin typeface="+mj-lt"/>
                <a:ea typeface="Inter Extra Bold" panose="020B0902040000000004" pitchFamily="34" charset="0"/>
                <a:cs typeface="Poppins" panose="00000500000000000000" pitchFamily="2" charset="0"/>
              </a:rPr>
              <a:t>20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A02DD3AE-0001-83D7-0901-3DEF920C2A8D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7731B39-FCB9-2AA0-9460-EC3AED5301D0}"/>
                </a:ext>
              </a:extLst>
            </p:cNvPr>
            <p:cNvCxnSpPr>
              <a:cxnSpLocks/>
            </p:cNvCxnSpPr>
            <p:nvPr/>
          </p:nvCxnSpPr>
          <p:spPr>
            <a:xfrm>
              <a:off x="10033000" y="0"/>
              <a:ext cx="0" cy="685800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ECADC9B-55CD-8791-6B78-5B9906CF1E0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7700"/>
              <a:ext cx="12192000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0DEFC99B-E707-D11B-1629-E0D59B063E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6115" y="0"/>
              <a:ext cx="3086100" cy="685800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Grafik 2" descr="Ein Bild, das Text, Elektronik enthält.&#10;&#10;Automatisch generierte Beschreibung">
            <a:extLst>
              <a:ext uri="{FF2B5EF4-FFF2-40B4-BE49-F238E27FC236}">
                <a16:creationId xmlns:a16="http://schemas.microsoft.com/office/drawing/2014/main" id="{A330CB1A-9873-B9A7-8CB2-138C0A16ED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4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845" t="5059" r="2805" b="3275"/>
          <a:stretch/>
        </p:blipFill>
        <p:spPr>
          <a:xfrm>
            <a:off x="3666065" y="1238884"/>
            <a:ext cx="4863529" cy="43802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220BA5D4-401C-C939-05FC-0F12BF51877B}"/>
              </a:ext>
            </a:extLst>
          </p:cNvPr>
          <p:cNvCxnSpPr>
            <a:cxnSpLocks/>
          </p:cNvCxnSpPr>
          <p:nvPr/>
        </p:nvCxnSpPr>
        <p:spPr>
          <a:xfrm flipV="1">
            <a:off x="5056189" y="1904997"/>
            <a:ext cx="4069049" cy="987534"/>
          </a:xfrm>
          <a:prstGeom prst="line">
            <a:avLst/>
          </a:prstGeom>
          <a:ln w="76200" cap="rnd">
            <a:gradFill>
              <a:gsLst>
                <a:gs pos="2752">
                  <a:schemeClr val="tx1">
                    <a:lumMod val="68000"/>
                    <a:lumOff val="32000"/>
                  </a:schemeClr>
                </a:gs>
                <a:gs pos="67000">
                  <a:schemeClr val="tx1">
                    <a:lumMod val="50000"/>
                    <a:lumOff val="50000"/>
                  </a:schemeClr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</a:ln>
          <a:effectLst>
            <a:glow rad="279400">
              <a:schemeClr val="accent1">
                <a:lumMod val="40000"/>
                <a:lumOff val="60000"/>
                <a:alpha val="5000"/>
              </a:schemeClr>
            </a:glow>
            <a:outerShdw blurRad="50800" dist="50800" dir="5400000" sx="101000" sy="101000" algn="ctr" rotWithShape="0">
              <a:srgbClr val="000000">
                <a:alpha val="43137"/>
              </a:srgbClr>
            </a:outerShdw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7BF4381-16E1-10B8-2386-CC62DB942B55}"/>
              </a:ext>
            </a:extLst>
          </p:cNvPr>
          <p:cNvCxnSpPr>
            <a:cxnSpLocks/>
          </p:cNvCxnSpPr>
          <p:nvPr/>
        </p:nvCxnSpPr>
        <p:spPr>
          <a:xfrm flipH="1">
            <a:off x="3157972" y="3970792"/>
            <a:ext cx="1604548" cy="560103"/>
          </a:xfrm>
          <a:prstGeom prst="line">
            <a:avLst/>
          </a:prstGeom>
          <a:ln w="76200" cap="rnd">
            <a:gradFill>
              <a:gsLst>
                <a:gs pos="2752">
                  <a:schemeClr val="tx1">
                    <a:lumMod val="68000"/>
                    <a:lumOff val="32000"/>
                  </a:schemeClr>
                </a:gs>
                <a:gs pos="67000">
                  <a:schemeClr val="tx1">
                    <a:lumMod val="50000"/>
                    <a:lumOff val="50000"/>
                  </a:schemeClr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</a:ln>
          <a:effectLst>
            <a:glow rad="279400">
              <a:schemeClr val="accent1">
                <a:lumMod val="40000"/>
                <a:lumOff val="60000"/>
                <a:alpha val="5000"/>
              </a:schemeClr>
            </a:glow>
            <a:outerShdw blurRad="50800" dist="50800" dir="5400000" sx="101000" sy="101000" algn="ctr" rotWithShape="0">
              <a:srgbClr val="000000">
                <a:alpha val="43137"/>
              </a:srgbClr>
            </a:outerShdw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BADA77-73BE-9E08-9DE7-076FC5163113}"/>
              </a:ext>
            </a:extLst>
          </p:cNvPr>
          <p:cNvCxnSpPr>
            <a:cxnSpLocks/>
            <a:endCxn id="31" idx="3"/>
          </p:cNvCxnSpPr>
          <p:nvPr/>
        </p:nvCxnSpPr>
        <p:spPr>
          <a:xfrm flipH="1" flipV="1">
            <a:off x="3066762" y="1269902"/>
            <a:ext cx="1405168" cy="502525"/>
          </a:xfrm>
          <a:prstGeom prst="line">
            <a:avLst/>
          </a:prstGeom>
          <a:ln w="76200" cap="rnd">
            <a:gradFill>
              <a:gsLst>
                <a:gs pos="2752">
                  <a:schemeClr val="tx1">
                    <a:lumMod val="68000"/>
                    <a:lumOff val="32000"/>
                  </a:schemeClr>
                </a:gs>
                <a:gs pos="67000">
                  <a:schemeClr val="tx1">
                    <a:lumMod val="50000"/>
                    <a:lumOff val="50000"/>
                  </a:schemeClr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</a:ln>
          <a:effectLst>
            <a:glow rad="279400">
              <a:schemeClr val="accent1">
                <a:lumMod val="40000"/>
                <a:lumOff val="60000"/>
                <a:alpha val="5000"/>
              </a:schemeClr>
            </a:glow>
            <a:outerShdw blurRad="50800" dist="50800" dir="5400000" sx="101000" sy="101000" algn="ctr" rotWithShape="0">
              <a:srgbClr val="000000">
                <a:alpha val="43137"/>
              </a:srgbClr>
            </a:outerShdw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E9511322-F9B6-1542-68EC-C9D509B4545C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5888630" y="3264125"/>
            <a:ext cx="2673095" cy="1639296"/>
          </a:xfrm>
          <a:prstGeom prst="line">
            <a:avLst/>
          </a:prstGeom>
          <a:ln w="76200" cap="rnd">
            <a:gradFill>
              <a:gsLst>
                <a:gs pos="2752">
                  <a:schemeClr val="tx1">
                    <a:lumMod val="68000"/>
                    <a:lumOff val="32000"/>
                  </a:schemeClr>
                </a:gs>
                <a:gs pos="67000">
                  <a:schemeClr val="tx1">
                    <a:lumMod val="50000"/>
                    <a:lumOff val="50000"/>
                  </a:schemeClr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</a:ln>
          <a:effectLst>
            <a:glow rad="279400">
              <a:schemeClr val="accent1">
                <a:lumMod val="40000"/>
                <a:lumOff val="60000"/>
                <a:alpha val="5000"/>
              </a:schemeClr>
            </a:glow>
            <a:outerShdw blurRad="50800" dist="50800" dir="5400000" sx="101000" sy="101000" algn="ctr" rotWithShape="0">
              <a:srgbClr val="000000">
                <a:alpha val="43137"/>
              </a:srgbClr>
            </a:outerShdw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521C3E19-DEC2-3D76-447A-BF085369C15A}"/>
              </a:ext>
            </a:extLst>
          </p:cNvPr>
          <p:cNvGrpSpPr/>
          <p:nvPr/>
        </p:nvGrpSpPr>
        <p:grpSpPr>
          <a:xfrm>
            <a:off x="9037687" y="1138247"/>
            <a:ext cx="2655375" cy="1491448"/>
            <a:chOff x="8897005" y="535680"/>
            <a:chExt cx="2655375" cy="1491448"/>
          </a:xfrm>
        </p:grpSpPr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FBF4E3B3-21DB-13AB-D927-D3579CCFD36E}"/>
                </a:ext>
              </a:extLst>
            </p:cNvPr>
            <p:cNvSpPr/>
            <p:nvPr/>
          </p:nvSpPr>
          <p:spPr>
            <a:xfrm>
              <a:off x="8897005" y="535680"/>
              <a:ext cx="2655375" cy="1491448"/>
            </a:xfrm>
            <a:prstGeom prst="roundRect">
              <a:avLst>
                <a:gd name="adj" fmla="val 12752"/>
              </a:avLst>
            </a:prstGeom>
            <a:solidFill>
              <a:srgbClr val="32394E"/>
            </a:solidFill>
            <a:ln>
              <a:noFill/>
            </a:ln>
            <a:effectLst>
              <a:outerShdw blurRad="1016000" dist="762000" dir="3000000" algn="t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DF13FFBE-B9CB-4210-8C79-42416B9660D1}"/>
                </a:ext>
              </a:extLst>
            </p:cNvPr>
            <p:cNvSpPr txBox="1"/>
            <p:nvPr/>
          </p:nvSpPr>
          <p:spPr>
            <a:xfrm>
              <a:off x="8993443" y="690113"/>
              <a:ext cx="2489227" cy="369332"/>
            </a:xfrm>
            <a:prstGeom prst="rect">
              <a:avLst/>
            </a:prstGeom>
            <a:noFill/>
            <a:effectLst>
              <a:glow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chemeClr val="bg1"/>
                  </a:solidFill>
                  <a:effectLst>
                    <a:glow rad="152400">
                      <a:schemeClr val="accent1">
                        <a:lumMod val="40000"/>
                        <a:lumOff val="60000"/>
                        <a:alpha val="21000"/>
                      </a:schemeClr>
                    </a:glow>
                  </a:effectLst>
                  <a:latin typeface="+mj-lt"/>
                </a:rPr>
                <a:t>Prozessor (CPU)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05FD3071-C58D-A7CA-D066-902DDDE99DFC}"/>
                </a:ext>
              </a:extLst>
            </p:cNvPr>
            <p:cNvSpPr txBox="1"/>
            <p:nvPr/>
          </p:nvSpPr>
          <p:spPr>
            <a:xfrm>
              <a:off x="8984556" y="1182012"/>
              <a:ext cx="250699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</a:rPr>
                <a:t>berechnen, koordinieren und ausführen von Befehlen und Daten</a:t>
              </a:r>
            </a:p>
          </p:txBody>
        </p:sp>
      </p:grp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FED0BA64-A467-F82D-AF2C-7281ABDAA10E}"/>
              </a:ext>
            </a:extLst>
          </p:cNvPr>
          <p:cNvGrpSpPr/>
          <p:nvPr/>
        </p:nvGrpSpPr>
        <p:grpSpPr>
          <a:xfrm>
            <a:off x="411387" y="524178"/>
            <a:ext cx="2655375" cy="1491448"/>
            <a:chOff x="8897005" y="535680"/>
            <a:chExt cx="2655375" cy="1491448"/>
          </a:xfrm>
        </p:grpSpPr>
        <p:sp>
          <p:nvSpPr>
            <p:cNvPr id="31" name="Rectangle: Rounded Corners 103">
              <a:extLst>
                <a:ext uri="{FF2B5EF4-FFF2-40B4-BE49-F238E27FC236}">
                  <a16:creationId xmlns:a16="http://schemas.microsoft.com/office/drawing/2014/main" id="{9B138311-54E3-F2E4-DDCE-FF6F8D23E151}"/>
                </a:ext>
              </a:extLst>
            </p:cNvPr>
            <p:cNvSpPr/>
            <p:nvPr/>
          </p:nvSpPr>
          <p:spPr>
            <a:xfrm>
              <a:off x="8897005" y="535680"/>
              <a:ext cx="2655375" cy="1491448"/>
            </a:xfrm>
            <a:prstGeom prst="roundRect">
              <a:avLst>
                <a:gd name="adj" fmla="val 12752"/>
              </a:avLst>
            </a:prstGeom>
            <a:solidFill>
              <a:srgbClr val="32394E"/>
            </a:solidFill>
            <a:ln>
              <a:noFill/>
            </a:ln>
            <a:effectLst>
              <a:outerShdw blurRad="1016000" dist="762000" dir="3000000" algn="t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32E6F696-5964-ADC5-928E-3F22E232D1EC}"/>
                </a:ext>
              </a:extLst>
            </p:cNvPr>
            <p:cNvSpPr txBox="1"/>
            <p:nvPr/>
          </p:nvSpPr>
          <p:spPr>
            <a:xfrm>
              <a:off x="8993443" y="690113"/>
              <a:ext cx="2489227" cy="369332"/>
            </a:xfrm>
            <a:prstGeom prst="rect">
              <a:avLst/>
            </a:prstGeom>
            <a:noFill/>
            <a:effectLst>
              <a:glow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chemeClr val="bg1"/>
                  </a:solidFill>
                  <a:effectLst>
                    <a:glow rad="152400">
                      <a:schemeClr val="accent1">
                        <a:lumMod val="40000"/>
                        <a:lumOff val="60000"/>
                        <a:alpha val="21000"/>
                      </a:schemeClr>
                    </a:glow>
                  </a:effectLst>
                  <a:latin typeface="+mj-lt"/>
                </a:rPr>
                <a:t>Netzteil (PCU)</a:t>
              </a: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A9337AD7-F275-BEF1-4C85-11D82A8986A3}"/>
                </a:ext>
              </a:extLst>
            </p:cNvPr>
            <p:cNvSpPr txBox="1"/>
            <p:nvPr/>
          </p:nvSpPr>
          <p:spPr>
            <a:xfrm>
              <a:off x="8984556" y="1182012"/>
              <a:ext cx="25069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</a:rPr>
                <a:t>Stellt den benötigten Strom zur Verfügung</a:t>
              </a:r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C4E814C5-3A1A-B9D7-7086-AD175CA6112F}"/>
              </a:ext>
            </a:extLst>
          </p:cNvPr>
          <p:cNvGrpSpPr/>
          <p:nvPr/>
        </p:nvGrpSpPr>
        <p:grpSpPr>
          <a:xfrm>
            <a:off x="594479" y="3751072"/>
            <a:ext cx="2655375" cy="1491448"/>
            <a:chOff x="8897005" y="535680"/>
            <a:chExt cx="2655375" cy="1491448"/>
          </a:xfrm>
        </p:grpSpPr>
        <p:sp>
          <p:nvSpPr>
            <p:cNvPr id="36" name="Rectangle: Rounded Corners 103">
              <a:extLst>
                <a:ext uri="{FF2B5EF4-FFF2-40B4-BE49-F238E27FC236}">
                  <a16:creationId xmlns:a16="http://schemas.microsoft.com/office/drawing/2014/main" id="{2A64C0BF-0A73-C999-B947-8E985CF79A57}"/>
                </a:ext>
              </a:extLst>
            </p:cNvPr>
            <p:cNvSpPr/>
            <p:nvPr/>
          </p:nvSpPr>
          <p:spPr>
            <a:xfrm>
              <a:off x="8897005" y="535680"/>
              <a:ext cx="2655375" cy="1491448"/>
            </a:xfrm>
            <a:prstGeom prst="roundRect">
              <a:avLst>
                <a:gd name="adj" fmla="val 12752"/>
              </a:avLst>
            </a:prstGeom>
            <a:solidFill>
              <a:srgbClr val="32394E"/>
            </a:solidFill>
            <a:ln>
              <a:noFill/>
            </a:ln>
            <a:effectLst>
              <a:outerShdw blurRad="1016000" dist="762000" dir="3000000" algn="t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624DD2D7-4B8E-8E59-C751-4071B9542877}"/>
                </a:ext>
              </a:extLst>
            </p:cNvPr>
            <p:cNvSpPr txBox="1"/>
            <p:nvPr/>
          </p:nvSpPr>
          <p:spPr>
            <a:xfrm>
              <a:off x="8993443" y="690113"/>
              <a:ext cx="2489227" cy="369332"/>
            </a:xfrm>
            <a:prstGeom prst="rect">
              <a:avLst/>
            </a:prstGeom>
            <a:noFill/>
            <a:effectLst>
              <a:glow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chemeClr val="bg1"/>
                  </a:solidFill>
                  <a:effectLst>
                    <a:glow rad="152400">
                      <a:schemeClr val="accent1">
                        <a:lumMod val="40000"/>
                        <a:lumOff val="60000"/>
                        <a:alpha val="21000"/>
                      </a:schemeClr>
                    </a:glow>
                  </a:effectLst>
                  <a:latin typeface="+mj-lt"/>
                </a:rPr>
                <a:t>Grafikkarte (GPU)</a:t>
              </a:r>
            </a:p>
          </p:txBody>
        </p: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DB41A4E6-01ED-CF87-B0CC-59C6CB54EF34}"/>
                </a:ext>
              </a:extLst>
            </p:cNvPr>
            <p:cNvSpPr txBox="1"/>
            <p:nvPr/>
          </p:nvSpPr>
          <p:spPr>
            <a:xfrm>
              <a:off x="8984556" y="1182012"/>
              <a:ext cx="25069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</a:rPr>
                <a:t>Verarbeitet und stellt Grafiken dar</a:t>
              </a:r>
            </a:p>
          </p:txBody>
        </p: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0C916453-B2F5-894A-D6A0-30762750CFDD}"/>
              </a:ext>
            </a:extLst>
          </p:cNvPr>
          <p:cNvGrpSpPr/>
          <p:nvPr/>
        </p:nvGrpSpPr>
        <p:grpSpPr>
          <a:xfrm>
            <a:off x="8561725" y="4157697"/>
            <a:ext cx="2833769" cy="1594715"/>
            <a:chOff x="8897005" y="535680"/>
            <a:chExt cx="2655375" cy="1594715"/>
          </a:xfrm>
        </p:grpSpPr>
        <p:sp>
          <p:nvSpPr>
            <p:cNvPr id="41" name="Rectangle: Rounded Corners 103">
              <a:extLst>
                <a:ext uri="{FF2B5EF4-FFF2-40B4-BE49-F238E27FC236}">
                  <a16:creationId xmlns:a16="http://schemas.microsoft.com/office/drawing/2014/main" id="{7A73B960-39C9-659E-84B1-57697CE1BFD4}"/>
                </a:ext>
              </a:extLst>
            </p:cNvPr>
            <p:cNvSpPr/>
            <p:nvPr/>
          </p:nvSpPr>
          <p:spPr>
            <a:xfrm>
              <a:off x="8897005" y="535680"/>
              <a:ext cx="2655375" cy="1491448"/>
            </a:xfrm>
            <a:prstGeom prst="roundRect">
              <a:avLst>
                <a:gd name="adj" fmla="val 12752"/>
              </a:avLst>
            </a:prstGeom>
            <a:solidFill>
              <a:srgbClr val="32394E"/>
            </a:solidFill>
            <a:ln>
              <a:noFill/>
            </a:ln>
            <a:effectLst>
              <a:outerShdw blurRad="1016000" dist="762000" dir="3000000" algn="t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05AFFD08-4E3B-2851-C345-8F82F599FADB}"/>
                </a:ext>
              </a:extLst>
            </p:cNvPr>
            <p:cNvSpPr txBox="1"/>
            <p:nvPr/>
          </p:nvSpPr>
          <p:spPr>
            <a:xfrm>
              <a:off x="8993443" y="690113"/>
              <a:ext cx="2506999" cy="646331"/>
            </a:xfrm>
            <a:prstGeom prst="rect">
              <a:avLst/>
            </a:prstGeom>
            <a:noFill/>
            <a:effectLst>
              <a:glow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chemeClr val="bg1"/>
                  </a:solidFill>
                  <a:effectLst>
                    <a:glow rad="152400">
                      <a:schemeClr val="accent1">
                        <a:lumMod val="40000"/>
                        <a:lumOff val="60000"/>
                        <a:alpha val="21000"/>
                      </a:schemeClr>
                    </a:glow>
                  </a:effectLst>
                  <a:latin typeface="+mj-lt"/>
                </a:rPr>
                <a:t>Arbeitsspeicher (RAM)</a:t>
              </a:r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78089ECE-8EFA-13C7-C258-7FF2666DFA65}"/>
                </a:ext>
              </a:extLst>
            </p:cNvPr>
            <p:cNvSpPr txBox="1"/>
            <p:nvPr/>
          </p:nvSpPr>
          <p:spPr>
            <a:xfrm>
              <a:off x="8966748" y="1391731"/>
              <a:ext cx="251588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</a:rPr>
                <a:t>Schnelles zwischenspeichern von Daten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347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6" grpId="0"/>
      <p:bldP spid="1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5000">
              <a:srgbClr val="32394E"/>
            </a:gs>
            <a:gs pos="0">
              <a:srgbClr val="32394E">
                <a:lumMod val="91000"/>
                <a:lumOff val="9000"/>
              </a:srgbClr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6800A4F-1191-104E-3B0C-6B609DE275EC}"/>
              </a:ext>
            </a:extLst>
          </p:cNvPr>
          <p:cNvSpPr txBox="1"/>
          <p:nvPr/>
        </p:nvSpPr>
        <p:spPr>
          <a:xfrm>
            <a:off x="5618227" y="3234454"/>
            <a:ext cx="4591321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6000" b="1">
                <a:solidFill>
                  <a:schemeClr val="accent1"/>
                </a:solidFill>
                <a:effectLst>
                  <a:outerShdw blurRad="101600" dist="63500" dir="10800000" algn="r" rotWithShape="0">
                    <a:schemeClr val="accent1">
                      <a:alpha val="25000"/>
                    </a:schemeClr>
                  </a:outerShdw>
                </a:effectLst>
                <a:latin typeface="+mj-lt"/>
              </a:defRPr>
            </a:lvl1pPr>
          </a:lstStyle>
          <a:p>
            <a:r>
              <a:rPr lang="en-US" b="0" dirty="0">
                <a:solidFill>
                  <a:srgbClr val="181B26"/>
                </a:solidFill>
                <a:effectLst/>
              </a:rPr>
              <a:t>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F0BDF0-4DBD-27F5-6270-649F4908E2F0}"/>
              </a:ext>
            </a:extLst>
          </p:cNvPr>
          <p:cNvSpPr txBox="1"/>
          <p:nvPr/>
        </p:nvSpPr>
        <p:spPr>
          <a:xfrm>
            <a:off x="1586929" y="343719"/>
            <a:ext cx="523179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900" dirty="0">
                <a:solidFill>
                  <a:srgbClr val="181B26"/>
                </a:solidFill>
                <a:latin typeface="+mj-lt"/>
                <a:ea typeface="Inter Extra Bold" panose="020B0902040000000004" pitchFamily="34" charset="0"/>
                <a:cs typeface="Poppins" panose="00000500000000000000" pitchFamily="2" charset="0"/>
              </a:rPr>
              <a:t>20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A02DD3AE-0001-83D7-0901-3DEF920C2A8D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7731B39-FCB9-2AA0-9460-EC3AED5301D0}"/>
                </a:ext>
              </a:extLst>
            </p:cNvPr>
            <p:cNvCxnSpPr>
              <a:cxnSpLocks/>
            </p:cNvCxnSpPr>
            <p:nvPr/>
          </p:nvCxnSpPr>
          <p:spPr>
            <a:xfrm>
              <a:off x="10033000" y="0"/>
              <a:ext cx="0" cy="685800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ECADC9B-55CD-8791-6B78-5B9906CF1E0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7700"/>
              <a:ext cx="12192000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0DEFC99B-E707-D11B-1629-E0D59B063E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6115" y="0"/>
              <a:ext cx="3086100" cy="685800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521C3E19-DEC2-3D76-447A-BF085369C15A}"/>
              </a:ext>
            </a:extLst>
          </p:cNvPr>
          <p:cNvGrpSpPr/>
          <p:nvPr/>
        </p:nvGrpSpPr>
        <p:grpSpPr>
          <a:xfrm>
            <a:off x="314224" y="767310"/>
            <a:ext cx="2566998" cy="1720988"/>
            <a:chOff x="8897005" y="535680"/>
            <a:chExt cx="2655375" cy="1491448"/>
          </a:xfrm>
        </p:grpSpPr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FBF4E3B3-21DB-13AB-D927-D3579CCFD36E}"/>
                </a:ext>
              </a:extLst>
            </p:cNvPr>
            <p:cNvSpPr/>
            <p:nvPr/>
          </p:nvSpPr>
          <p:spPr>
            <a:xfrm>
              <a:off x="8897005" y="535680"/>
              <a:ext cx="2655375" cy="1491448"/>
            </a:xfrm>
            <a:prstGeom prst="roundRect">
              <a:avLst>
                <a:gd name="adj" fmla="val 12752"/>
              </a:avLst>
            </a:prstGeom>
            <a:solidFill>
              <a:srgbClr val="32394E">
                <a:alpha val="82000"/>
              </a:srgbClr>
            </a:solidFill>
            <a:ln>
              <a:noFill/>
            </a:ln>
            <a:effectLst>
              <a:outerShdw blurRad="1016000" dist="762000" dir="3000000" algn="t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bg1"/>
                </a:solidFill>
              </a:endParaRP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DF13FFBE-B9CB-4210-8C79-42416B9660D1}"/>
                </a:ext>
              </a:extLst>
            </p:cNvPr>
            <p:cNvSpPr txBox="1"/>
            <p:nvPr/>
          </p:nvSpPr>
          <p:spPr>
            <a:xfrm>
              <a:off x="8993443" y="690113"/>
              <a:ext cx="2489227" cy="369332"/>
            </a:xfrm>
            <a:prstGeom prst="rect">
              <a:avLst/>
            </a:prstGeom>
            <a:noFill/>
            <a:effectLst>
              <a:glow>
                <a:schemeClr val="accent1"/>
              </a:glo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chemeClr val="bg1"/>
                  </a:solidFill>
                  <a:effectLst>
                    <a:glow rad="152400">
                      <a:schemeClr val="accent1">
                        <a:lumMod val="40000"/>
                        <a:lumOff val="60000"/>
                        <a:alpha val="21000"/>
                      </a:schemeClr>
                    </a:glow>
                  </a:effectLst>
                  <a:latin typeface="+mj-lt"/>
                </a:rPr>
                <a:t>Prozessor (CPU)</a:t>
              </a: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05FD3071-C58D-A7CA-D066-902DDDE99DFC}"/>
                </a:ext>
              </a:extLst>
            </p:cNvPr>
            <p:cNvSpPr txBox="1"/>
            <p:nvPr/>
          </p:nvSpPr>
          <p:spPr>
            <a:xfrm>
              <a:off x="8984556" y="1182012"/>
              <a:ext cx="250699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</a:rPr>
                <a:t>berechnen, koordinieren und ausführen von Befehlen und Daten</a:t>
              </a: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-Modell 1" descr="CPU">
                <a:extLst>
                  <a:ext uri="{FF2B5EF4-FFF2-40B4-BE49-F238E27FC236}">
                    <a16:creationId xmlns:a16="http://schemas.microsoft.com/office/drawing/2014/main" id="{1580740F-BDB0-5B0F-CB8A-542D48D3332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3343880"/>
                  </p:ext>
                </p:extLst>
              </p:nvPr>
            </p:nvGraphicFramePr>
            <p:xfrm>
              <a:off x="8485872" y="3428999"/>
              <a:ext cx="3447352" cy="316261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447352" cy="3162613"/>
                    </a:xfrm>
                    <a:prstGeom prst="rect">
                      <a:avLst/>
                    </a:prstGeom>
                  </am3d:spPr>
                  <am3d:camera>
                    <am3d:pos x="0" y="0" z="665661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999999" d="1000000"/>
                    <am3d:preTrans dx="0" dy="-556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741848" ay="1966556" az="421804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7815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-Modell 1" descr="CPU">
                <a:extLst>
                  <a:ext uri="{FF2B5EF4-FFF2-40B4-BE49-F238E27FC236}">
                    <a16:creationId xmlns:a16="http://schemas.microsoft.com/office/drawing/2014/main" id="{1580740F-BDB0-5B0F-CB8A-542D48D3332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85872" y="3428999"/>
                <a:ext cx="3447352" cy="3162613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Bildplatzhalter 10" descr="Ein Bild, das Text, Elektronik, Schaltung enthält.&#10;&#10;Automatisch generierte Beschreibung">
            <a:extLst>
              <a:ext uri="{FF2B5EF4-FFF2-40B4-BE49-F238E27FC236}">
                <a16:creationId xmlns:a16="http://schemas.microsoft.com/office/drawing/2014/main" id="{25F701CA-1EB6-F44A-ABA6-7CD1398D63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0108" r="10106" b="-1"/>
          <a:stretch/>
        </p:blipFill>
        <p:spPr>
          <a:xfrm>
            <a:off x="769988" y="3381555"/>
            <a:ext cx="3276055" cy="2730555"/>
          </a:xfrm>
          <a:custGeom>
            <a:avLst/>
            <a:gdLst/>
            <a:ahLst/>
            <a:cxnLst/>
            <a:rect l="l" t="t" r="r" b="b"/>
            <a:pathLst>
              <a:path w="5846002" h="4872577">
                <a:moveTo>
                  <a:pt x="343285" y="2953992"/>
                </a:moveTo>
                <a:cubicBezTo>
                  <a:pt x="343285" y="2953992"/>
                  <a:pt x="343285" y="2953992"/>
                  <a:pt x="849063" y="2953992"/>
                </a:cubicBezTo>
                <a:cubicBezTo>
                  <a:pt x="880743" y="2953992"/>
                  <a:pt x="911330" y="2971406"/>
                  <a:pt x="926624" y="2999703"/>
                </a:cubicBezTo>
                <a:cubicBezTo>
                  <a:pt x="926624" y="2999703"/>
                  <a:pt x="926624" y="2999703"/>
                  <a:pt x="1180059" y="3436136"/>
                </a:cubicBezTo>
                <a:cubicBezTo>
                  <a:pt x="1196445" y="3463345"/>
                  <a:pt x="1196445" y="3498172"/>
                  <a:pt x="1180059" y="3525382"/>
                </a:cubicBezTo>
                <a:cubicBezTo>
                  <a:pt x="1180059" y="3525382"/>
                  <a:pt x="1180059" y="3525382"/>
                  <a:pt x="926624" y="3961814"/>
                </a:cubicBezTo>
                <a:cubicBezTo>
                  <a:pt x="911330" y="3990111"/>
                  <a:pt x="880743" y="4007525"/>
                  <a:pt x="849063" y="4007525"/>
                </a:cubicBezTo>
                <a:cubicBezTo>
                  <a:pt x="849063" y="4007525"/>
                  <a:pt x="849063" y="4007525"/>
                  <a:pt x="343285" y="4007525"/>
                </a:cubicBezTo>
                <a:cubicBezTo>
                  <a:pt x="310513" y="4007525"/>
                  <a:pt x="281019" y="3990111"/>
                  <a:pt x="264633" y="3961814"/>
                </a:cubicBezTo>
                <a:cubicBezTo>
                  <a:pt x="264633" y="3961814"/>
                  <a:pt x="264633" y="3961814"/>
                  <a:pt x="12290" y="3525382"/>
                </a:cubicBezTo>
                <a:cubicBezTo>
                  <a:pt x="-4096" y="3498172"/>
                  <a:pt x="-4096" y="3463345"/>
                  <a:pt x="12290" y="3436136"/>
                </a:cubicBezTo>
                <a:cubicBezTo>
                  <a:pt x="12290" y="3436136"/>
                  <a:pt x="12290" y="3436136"/>
                  <a:pt x="264633" y="2999703"/>
                </a:cubicBezTo>
                <a:cubicBezTo>
                  <a:pt x="281019" y="2971406"/>
                  <a:pt x="310513" y="2953992"/>
                  <a:pt x="343285" y="2953992"/>
                </a:cubicBezTo>
                <a:close/>
                <a:moveTo>
                  <a:pt x="2353334" y="538808"/>
                </a:moveTo>
                <a:cubicBezTo>
                  <a:pt x="2353334" y="538808"/>
                  <a:pt x="2353334" y="538808"/>
                  <a:pt x="2613403" y="538808"/>
                </a:cubicBezTo>
                <a:lnTo>
                  <a:pt x="2643742" y="538808"/>
                </a:lnTo>
                <a:lnTo>
                  <a:pt x="2672692" y="588661"/>
                </a:lnTo>
                <a:cubicBezTo>
                  <a:pt x="2713002" y="658078"/>
                  <a:pt x="2759909" y="738855"/>
                  <a:pt x="2814491" y="832849"/>
                </a:cubicBezTo>
                <a:cubicBezTo>
                  <a:pt x="2839586" y="874521"/>
                  <a:pt x="2839586" y="927860"/>
                  <a:pt x="2814491" y="969531"/>
                </a:cubicBezTo>
                <a:cubicBezTo>
                  <a:pt x="2814491" y="969531"/>
                  <a:pt x="2814491" y="969531"/>
                  <a:pt x="2426350" y="1637936"/>
                </a:cubicBezTo>
                <a:cubicBezTo>
                  <a:pt x="2402927" y="1681274"/>
                  <a:pt x="2356083" y="1707943"/>
                  <a:pt x="2307565" y="1707943"/>
                </a:cubicBezTo>
                <a:cubicBezTo>
                  <a:pt x="2307565" y="1707943"/>
                  <a:pt x="2307565" y="1707943"/>
                  <a:pt x="1532956" y="1707943"/>
                </a:cubicBezTo>
                <a:cubicBezTo>
                  <a:pt x="1520409" y="1707943"/>
                  <a:pt x="1508175" y="1706276"/>
                  <a:pt x="1496490" y="1703099"/>
                </a:cubicBezTo>
                <a:lnTo>
                  <a:pt x="1471408" y="1692583"/>
                </a:lnTo>
                <a:lnTo>
                  <a:pt x="1486736" y="1666073"/>
                </a:lnTo>
                <a:cubicBezTo>
                  <a:pt x="1625328" y="1426376"/>
                  <a:pt x="1802725" y="1119564"/>
                  <a:pt x="2029793" y="726844"/>
                </a:cubicBezTo>
                <a:cubicBezTo>
                  <a:pt x="2097197" y="610441"/>
                  <a:pt x="2218525" y="538808"/>
                  <a:pt x="2353334" y="538808"/>
                </a:cubicBezTo>
                <a:close/>
                <a:moveTo>
                  <a:pt x="1487085" y="0"/>
                </a:moveTo>
                <a:cubicBezTo>
                  <a:pt x="1487085" y="0"/>
                  <a:pt x="1487085" y="0"/>
                  <a:pt x="2360840" y="0"/>
                </a:cubicBezTo>
                <a:cubicBezTo>
                  <a:pt x="2415568" y="0"/>
                  <a:pt x="2468407" y="30084"/>
                  <a:pt x="2494828" y="78969"/>
                </a:cubicBezTo>
                <a:cubicBezTo>
                  <a:pt x="2494828" y="78969"/>
                  <a:pt x="2494828" y="78969"/>
                  <a:pt x="2729665" y="483373"/>
                </a:cubicBezTo>
                <a:lnTo>
                  <a:pt x="2756194" y="529058"/>
                </a:lnTo>
                <a:lnTo>
                  <a:pt x="2735320" y="529058"/>
                </a:lnTo>
                <a:lnTo>
                  <a:pt x="2636659" y="529058"/>
                </a:lnTo>
                <a:lnTo>
                  <a:pt x="2593799" y="455250"/>
                </a:lnTo>
                <a:cubicBezTo>
                  <a:pt x="2430052" y="173267"/>
                  <a:pt x="2430052" y="173267"/>
                  <a:pt x="2430052" y="173267"/>
                </a:cubicBezTo>
                <a:cubicBezTo>
                  <a:pt x="2406629" y="129929"/>
                  <a:pt x="2359785" y="103259"/>
                  <a:pt x="2311267" y="103259"/>
                </a:cubicBezTo>
                <a:cubicBezTo>
                  <a:pt x="1536658" y="103259"/>
                  <a:pt x="1536658" y="103259"/>
                  <a:pt x="1536658" y="103259"/>
                </a:cubicBezTo>
                <a:cubicBezTo>
                  <a:pt x="1486468" y="103259"/>
                  <a:pt x="1441296" y="129929"/>
                  <a:pt x="1416201" y="173267"/>
                </a:cubicBezTo>
                <a:cubicBezTo>
                  <a:pt x="1029733" y="841671"/>
                  <a:pt x="1029733" y="841671"/>
                  <a:pt x="1029733" y="841671"/>
                </a:cubicBezTo>
                <a:cubicBezTo>
                  <a:pt x="1004637" y="883343"/>
                  <a:pt x="1004637" y="936682"/>
                  <a:pt x="1029733" y="978353"/>
                </a:cubicBezTo>
                <a:cubicBezTo>
                  <a:pt x="1416201" y="1646758"/>
                  <a:pt x="1416201" y="1646758"/>
                  <a:pt x="1416201" y="1646758"/>
                </a:cubicBezTo>
                <a:cubicBezTo>
                  <a:pt x="1428749" y="1668427"/>
                  <a:pt x="1446315" y="1685929"/>
                  <a:pt x="1467019" y="1698013"/>
                </a:cubicBezTo>
                <a:lnTo>
                  <a:pt x="1472899" y="1700478"/>
                </a:lnTo>
                <a:lnTo>
                  <a:pt x="1441377" y="1754996"/>
                </a:lnTo>
                <a:lnTo>
                  <a:pt x="1417933" y="1795543"/>
                </a:lnTo>
                <a:lnTo>
                  <a:pt x="1442249" y="1805738"/>
                </a:lnTo>
                <a:cubicBezTo>
                  <a:pt x="1455430" y="1809322"/>
                  <a:pt x="1469230" y="1811202"/>
                  <a:pt x="1483383" y="1811202"/>
                </a:cubicBezTo>
                <a:cubicBezTo>
                  <a:pt x="2357138" y="1811202"/>
                  <a:pt x="2357138" y="1811202"/>
                  <a:pt x="2357138" y="1811202"/>
                </a:cubicBezTo>
                <a:cubicBezTo>
                  <a:pt x="2411866" y="1811202"/>
                  <a:pt x="2464705" y="1781120"/>
                  <a:pt x="2491126" y="1732235"/>
                </a:cubicBezTo>
                <a:cubicBezTo>
                  <a:pt x="2928947" y="978278"/>
                  <a:pt x="2928947" y="978278"/>
                  <a:pt x="2928947" y="978278"/>
                </a:cubicBezTo>
                <a:cubicBezTo>
                  <a:pt x="2957254" y="931274"/>
                  <a:pt x="2957254" y="871108"/>
                  <a:pt x="2928947" y="824102"/>
                </a:cubicBezTo>
                <a:cubicBezTo>
                  <a:pt x="2874220" y="729858"/>
                  <a:pt x="2826333" y="647394"/>
                  <a:pt x="2784432" y="575238"/>
                </a:cubicBezTo>
                <a:lnTo>
                  <a:pt x="2763277" y="538808"/>
                </a:lnTo>
                <a:lnTo>
                  <a:pt x="2861280" y="538808"/>
                </a:lnTo>
                <a:cubicBezTo>
                  <a:pt x="3166048" y="538808"/>
                  <a:pt x="3653676" y="538808"/>
                  <a:pt x="4433881" y="538808"/>
                </a:cubicBezTo>
                <a:cubicBezTo>
                  <a:pt x="4564197" y="538808"/>
                  <a:pt x="4690018" y="610441"/>
                  <a:pt x="4752929" y="726844"/>
                </a:cubicBezTo>
                <a:cubicBezTo>
                  <a:pt x="4752929" y="726844"/>
                  <a:pt x="4752929" y="726844"/>
                  <a:pt x="5795449" y="2522134"/>
                </a:cubicBezTo>
                <a:cubicBezTo>
                  <a:pt x="5862854" y="2634060"/>
                  <a:pt x="5862854" y="2777325"/>
                  <a:pt x="5795449" y="2889251"/>
                </a:cubicBezTo>
                <a:cubicBezTo>
                  <a:pt x="5795449" y="2889251"/>
                  <a:pt x="5795449" y="2889251"/>
                  <a:pt x="4752929" y="4684542"/>
                </a:cubicBezTo>
                <a:cubicBezTo>
                  <a:pt x="4690018" y="4800945"/>
                  <a:pt x="4564197" y="4872577"/>
                  <a:pt x="4433881" y="4872577"/>
                </a:cubicBezTo>
                <a:cubicBezTo>
                  <a:pt x="4433881" y="4872577"/>
                  <a:pt x="4433881" y="4872577"/>
                  <a:pt x="2353334" y="4872577"/>
                </a:cubicBezTo>
                <a:cubicBezTo>
                  <a:pt x="2218525" y="4872577"/>
                  <a:pt x="2097197" y="4800945"/>
                  <a:pt x="2029793" y="4684542"/>
                </a:cubicBezTo>
                <a:cubicBezTo>
                  <a:pt x="2029793" y="4684542"/>
                  <a:pt x="2029793" y="4684542"/>
                  <a:pt x="991766" y="2889251"/>
                </a:cubicBezTo>
                <a:cubicBezTo>
                  <a:pt x="924361" y="2777325"/>
                  <a:pt x="924361" y="2634060"/>
                  <a:pt x="991766" y="2522134"/>
                </a:cubicBezTo>
                <a:cubicBezTo>
                  <a:pt x="991766" y="2522134"/>
                  <a:pt x="991766" y="2522134"/>
                  <a:pt x="1377193" y="1855530"/>
                </a:cubicBezTo>
                <a:lnTo>
                  <a:pt x="1409676" y="1799352"/>
                </a:lnTo>
                <a:lnTo>
                  <a:pt x="1408533" y="1798873"/>
                </a:lnTo>
                <a:cubicBezTo>
                  <a:pt x="1385179" y="1785241"/>
                  <a:pt x="1365364" y="1765500"/>
                  <a:pt x="1351210" y="1741057"/>
                </a:cubicBezTo>
                <a:cubicBezTo>
                  <a:pt x="1351210" y="1741057"/>
                  <a:pt x="1351210" y="1741057"/>
                  <a:pt x="915276" y="987100"/>
                </a:cubicBezTo>
                <a:cubicBezTo>
                  <a:pt x="886968" y="940096"/>
                  <a:pt x="886968" y="879930"/>
                  <a:pt x="915276" y="832924"/>
                </a:cubicBezTo>
                <a:cubicBezTo>
                  <a:pt x="915276" y="832924"/>
                  <a:pt x="915276" y="832924"/>
                  <a:pt x="1351210" y="78969"/>
                </a:cubicBezTo>
                <a:cubicBezTo>
                  <a:pt x="1379517" y="30084"/>
                  <a:pt x="1430471" y="0"/>
                  <a:pt x="1487085" y="0"/>
                </a:cubicBezTo>
                <a:close/>
              </a:path>
            </a:pathLst>
          </a:custGeom>
          <a:effectLst>
            <a:glow rad="241300">
              <a:srgbClr val="32394E">
                <a:alpha val="34000"/>
              </a:srgbClr>
            </a:glow>
            <a:softEdge rad="0"/>
          </a:effectLst>
          <a:scene3d>
            <a:camera prst="orthographicFront"/>
            <a:lightRig rig="threePt" dir="t"/>
          </a:scene3d>
          <a:sp3d>
            <a:bevelT w="0"/>
          </a:sp3d>
        </p:spPr>
      </p:pic>
      <p:pic>
        <p:nvPicPr>
          <p:cNvPr id="5" name="Grafik 4" descr="Ein Bild, das Text, Spielstandanzeige enthält.&#10;&#10;Automatisch generierte Beschreibung">
            <a:extLst>
              <a:ext uri="{FF2B5EF4-FFF2-40B4-BE49-F238E27FC236}">
                <a16:creationId xmlns:a16="http://schemas.microsoft.com/office/drawing/2014/main" id="{4A03F5E2-6A58-AC36-F0AE-880878C034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894963" y="224677"/>
            <a:ext cx="6325223" cy="3162612"/>
          </a:xfrm>
          <a:prstGeom prst="rect">
            <a:avLst/>
          </a:prstGeom>
          <a:ln w="15875">
            <a:noFill/>
          </a:ln>
          <a:effectLst>
            <a:softEdge rad="63500"/>
          </a:effec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2" name="3D-Modell 21" descr="Lupe">
                <a:extLst>
                  <a:ext uri="{FF2B5EF4-FFF2-40B4-BE49-F238E27FC236}">
                    <a16:creationId xmlns:a16="http://schemas.microsoft.com/office/drawing/2014/main" id="{B758C805-DCB9-F367-D0E2-4824BE3F56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25756614"/>
                  </p:ext>
                </p:extLst>
              </p:nvPr>
            </p:nvGraphicFramePr>
            <p:xfrm>
              <a:off x="2442578" y="3092220"/>
              <a:ext cx="4866322" cy="2714093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4866322" cy="2714093"/>
                    </a:xfrm>
                    <a:prstGeom prst="rect">
                      <a:avLst/>
                    </a:prstGeom>
                  </am3d:spPr>
                  <am3d:camera>
                    <am3d:pos x="0" y="0" z="5139021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68896" d="1000000"/>
                    <am3d:preTrans dx="-1030" dy="-3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2140567" ay="1441253" az="-977450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2" name="3D-Modell 21" descr="Lupe">
                <a:extLst>
                  <a:ext uri="{FF2B5EF4-FFF2-40B4-BE49-F238E27FC236}">
                    <a16:creationId xmlns:a16="http://schemas.microsoft.com/office/drawing/2014/main" id="{B758C805-DCB9-F367-D0E2-4824BE3F56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42578" y="3092220"/>
                <a:ext cx="4866322" cy="271409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2903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7" presetClass="emph" presetSubtype="51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3d.view.rotation.x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CCC0FDF5-0671-2450-1FBF-18B9D8483F40}"/>
              </a:ext>
            </a:extLst>
          </p:cNvPr>
          <p:cNvSpPr txBox="1"/>
          <p:nvPr/>
        </p:nvSpPr>
        <p:spPr>
          <a:xfrm>
            <a:off x="874561" y="486591"/>
            <a:ext cx="6583514" cy="1754326"/>
          </a:xfrm>
          <a:prstGeom prst="rect">
            <a:avLst/>
          </a:prstGeom>
          <a:noFill/>
          <a:effectLst>
            <a:glow rad="127000">
              <a:schemeClr val="accent1">
                <a:lumMod val="20000"/>
                <a:lumOff val="8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Introducing the</a:t>
            </a:r>
            <a:br>
              <a:rPr lang="en-US" sz="5400" dirty="0">
                <a:solidFill>
                  <a:schemeClr val="bg1"/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</a:br>
            <a:r>
              <a:rPr lang="en-US" sz="54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SAP-1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782A3F-FE9D-AC61-FD13-FE7CC5D05318}"/>
              </a:ext>
            </a:extLst>
          </p:cNvPr>
          <p:cNvSpPr txBox="1"/>
          <p:nvPr/>
        </p:nvSpPr>
        <p:spPr>
          <a:xfrm>
            <a:off x="874561" y="2555043"/>
            <a:ext cx="5397500" cy="1747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chemeClr val="bg1"/>
                </a:solidFill>
              </a:rPr>
              <a:t>Der SAP-1 (Simple As Possible) entwickelt von Albert Paul Malvino ist dafür da, die absoluten Grundlagen eines Prozessors zu verstehen.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chemeClr val="bg1"/>
                </a:solidFill>
              </a:rPr>
              <a:t>Jede höhere Stufe eines SAPs enthält komplexere Elemente, um einen schrittweise die Funktionsweise eines modernen Prozessors (CPU) zu erläutern.</a:t>
            </a:r>
          </a:p>
        </p:txBody>
      </p:sp>
      <p:pic>
        <p:nvPicPr>
          <p:cNvPr id="13" name="Grafik 12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0E2D2DF2-631E-3085-EF20-62404CC98C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5" t="3283" r="16121" b="2317"/>
          <a:stretch/>
        </p:blipFill>
        <p:spPr>
          <a:xfrm>
            <a:off x="6272061" y="1204187"/>
            <a:ext cx="5520905" cy="5395021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2186176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8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23" grpId="0"/>
      <p:bldP spid="2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dotGrid">
          <a:fgClr>
            <a:srgbClr val="32394E"/>
          </a:fgClr>
          <a:bgClr>
            <a:srgbClr val="181B26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CCC0FDF5-0671-2450-1FBF-18B9D8483F40}"/>
              </a:ext>
            </a:extLst>
          </p:cNvPr>
          <p:cNvSpPr txBox="1"/>
          <p:nvPr/>
        </p:nvSpPr>
        <p:spPr>
          <a:xfrm>
            <a:off x="874561" y="486591"/>
            <a:ext cx="6583514" cy="923330"/>
          </a:xfrm>
          <a:prstGeom prst="rect">
            <a:avLst/>
          </a:prstGeom>
          <a:noFill/>
          <a:effectLst>
            <a:glow rad="127000">
              <a:schemeClr val="accent1">
                <a:lumMod val="20000"/>
                <a:lumOff val="8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Die</a:t>
            </a:r>
            <a:r>
              <a:rPr lang="en-US" sz="5400" dirty="0">
                <a:solidFill>
                  <a:schemeClr val="bg1"/>
                </a:solidFill>
                <a:effectLst>
                  <a:glow rad="203200">
                    <a:schemeClr val="bg1">
                      <a:lumMod val="75000"/>
                      <a:alpha val="10000"/>
                    </a:schemeClr>
                  </a:glow>
                </a:effectLst>
                <a:latin typeface="+mj-lt"/>
              </a:rPr>
              <a:t> Register</a:t>
            </a:r>
            <a:endParaRPr lang="en-US" sz="5400" dirty="0">
              <a:solidFill>
                <a:schemeClr val="accent1">
                  <a:lumMod val="60000"/>
                  <a:lumOff val="40000"/>
                </a:schemeClr>
              </a:solidFill>
              <a:effectLst>
                <a:glow rad="203200">
                  <a:schemeClr val="bg1">
                    <a:lumMod val="75000"/>
                    <a:alpha val="10000"/>
                  </a:schemeClr>
                </a:glow>
              </a:effectLst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782A3F-FE9D-AC61-FD13-FE7CC5D05318}"/>
              </a:ext>
            </a:extLst>
          </p:cNvPr>
          <p:cNvSpPr txBox="1"/>
          <p:nvPr/>
        </p:nvSpPr>
        <p:spPr>
          <a:xfrm>
            <a:off x="874561" y="1661926"/>
            <a:ext cx="5397500" cy="1187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chemeClr val="bg1"/>
                </a:solidFill>
              </a:rPr>
              <a:t>Ein Register ist ein Ort, an dem sich ein Satz an Daten speichern lässt. Sie sind dazu da, um Daten zwischen zu speichern, damit sie anderweitig weiterverwendet werden können.</a:t>
            </a:r>
          </a:p>
        </p:txBody>
      </p:sp>
      <p:pic>
        <p:nvPicPr>
          <p:cNvPr id="13" name="Grafik 12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0E2D2DF2-631E-3085-EF20-62404CC98C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5" t="22665" r="50219" b="59222"/>
          <a:stretch/>
        </p:blipFill>
        <p:spPr>
          <a:xfrm>
            <a:off x="6685472" y="401127"/>
            <a:ext cx="2191110" cy="1060215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2" name="Grafik 1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ABDA0265-FBC9-E3EA-2145-8D2CFCE572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71" t="37005" r="17137" b="45637"/>
          <a:stretch/>
        </p:blipFill>
        <p:spPr>
          <a:xfrm>
            <a:off x="9609826" y="797435"/>
            <a:ext cx="2104845" cy="992037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3" name="Grafik 2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5E7D36CF-472C-4EFB-E597-15F90984C5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49" t="4326" r="17920" b="77123"/>
          <a:stretch/>
        </p:blipFill>
        <p:spPr>
          <a:xfrm>
            <a:off x="7131710" y="1789472"/>
            <a:ext cx="2025230" cy="1060215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4" name="Grafik 3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B96B4830-925D-3190-6134-DA4C9E109B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04" t="4001" r="50598" b="78640"/>
          <a:stretch/>
        </p:blipFill>
        <p:spPr>
          <a:xfrm>
            <a:off x="9540814" y="2436963"/>
            <a:ext cx="2173857" cy="992037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6" name="Grafik 5" descr="Ein Bild, das Text, Elektronik enthält.&#10;&#10;Automatisch generierte Beschreibung">
            <a:extLst>
              <a:ext uri="{FF2B5EF4-FFF2-40B4-BE49-F238E27FC236}">
                <a16:creationId xmlns:a16="http://schemas.microsoft.com/office/drawing/2014/main" id="{10B341C2-FCF1-AF04-1B68-58BDD5217D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6" y="3664199"/>
            <a:ext cx="8134710" cy="2707210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12510347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23" grpId="0"/>
      <p:bldP spid="23" grpId="1"/>
    </p:bldLst>
  </p:timing>
</p:sld>
</file>

<file path=ppt/theme/theme1.xml><?xml version="1.0" encoding="utf-8"?>
<a:theme xmlns:a="http://schemas.openxmlformats.org/drawingml/2006/main" name="Office Theme">
  <a:themeElements>
    <a:clrScheme name="2023 Vibrance - 00 Defaul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5BFF"/>
      </a:accent1>
      <a:accent2>
        <a:srgbClr val="FE6346"/>
      </a:accent2>
      <a:accent3>
        <a:srgbClr val="33D3D4"/>
      </a:accent3>
      <a:accent4>
        <a:srgbClr val="B23DDB"/>
      </a:accent4>
      <a:accent5>
        <a:srgbClr val="FDB33E"/>
      </a:accent5>
      <a:accent6>
        <a:srgbClr val="F6BAA0"/>
      </a:accent6>
      <a:hlink>
        <a:srgbClr val="0563C1"/>
      </a:hlink>
      <a:folHlink>
        <a:srgbClr val="954F72"/>
      </a:folHlink>
    </a:clrScheme>
    <a:fontScheme name="Rey Costum Font">
      <a:majorFont>
        <a:latin typeface="Be Vietnam Pro Medium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494</Words>
  <Application>Microsoft Office PowerPoint</Application>
  <PresentationFormat>Breitbild</PresentationFormat>
  <Paragraphs>109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Arial</vt:lpstr>
      <vt:lpstr>Be Vietnam Pro Light</vt:lpstr>
      <vt:lpstr>Be Vietnam Pro Medium</vt:lpstr>
      <vt:lpstr>Calibri</vt:lpstr>
      <vt:lpstr>Cambria Math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Ready</dc:creator>
  <cp:lastModifiedBy>Dargonrol Lisbeth</cp:lastModifiedBy>
  <cp:revision>244</cp:revision>
  <dcterms:created xsi:type="dcterms:W3CDTF">2022-07-19T02:05:05Z</dcterms:created>
  <dcterms:modified xsi:type="dcterms:W3CDTF">2023-03-23T17:19:51Z</dcterms:modified>
</cp:coreProperties>
</file>

<file path=docProps/thumbnail.jpeg>
</file>